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05DEB-8CF3-4D18-B181-E123BC3E6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032CA-609D-42A8-B0DD-CCFA28F8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ABEB0-74EE-4DD9-874F-6FF4E6D5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65C67-8646-453F-8134-9C87B0E0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47C25-D642-4B43-BE47-18847B50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993AF5-AA01-4FE1-8471-B7D9C889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846B2-46F0-456C-83E1-1D1B52BE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CFB77-F87C-4E63-A6FD-C9D9A797E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D9725-9CA3-4660-B350-3BFC2ADC5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FD6FB-6D08-4BF9-BF19-028AC97C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CF5A8-D470-41E8-A74B-DB644FF0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0023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深度解析体育场馆营销秘笈</a:t>
            </a:r>
            <a:endParaRPr lang="en-US" sz="4950" b="1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体育场馆营销概述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体育场馆营销策略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体育场馆营销手段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体育场馆营销案例分析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未来体育场馆营销的趋势与展望</a:t>
            </a:r>
            <a:endParaRPr lang="en-US" sz="2400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7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体育场馆营销概述</a:t>
            </a:r>
            <a:endParaRPr lang="en-US" sz="4500" b="1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营销是一种通过创造、传播和交换价值来满足消费者需求并实现企业目标的商业活动。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通过满足消费者需求，提高品牌知名度和市场份额，增加销售额和利润。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营销的目的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营销的定义与目的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体验式营销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体育场馆提供的不仅仅是比赛和活动，还有观众的体验和感受，因此体验式营销尤为重要。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季节性和周期性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体育赛事和活动通常具有季节性和周期性，因此体育场馆营销也需根据赛事和活动的安排进行相应的调整。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目标客户明确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体育场馆营销的目标客户主要是体育爱好者、运动员和观众。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体育场馆营销的特点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提高品牌知名度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通过有效的营销策略，体育场馆可以扩大品牌影响力，吸引更多潜在客户。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增加市场份额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通过满足客户需求和提供优质服务，体育场馆可以增加市场份额和客户忠诚度。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提高销售额和利润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通过合理的定价、促销和销售策略，体育场馆可以提高销售额和利润。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营销策略的重要性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7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体育场馆营销策略</a:t>
            </a:r>
            <a:endParaRPr lang="en-US" sz="4500" b="1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目标市场定位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明确场馆在目标市场中的定位，如高端、中端或低端，以满足不同消费者的需求。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目标市场细分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根据场馆的特点和市场需求，将目标市场细分为不同的群体，如青少年、成年人、老年人等。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目标市场选择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根据场馆的资源和能力，选择适合的目标市场进行重点发展，提高市场份额。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目标市场定位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产品创新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根据市场需求和竞争对手情况，开发具有创新性的体育产品和服务。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服务质量提升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提高场馆的服务质量，包括场地设施、安全保障、清洁卫生等方面，提升客户满意度。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产品与服务的差异化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通过提供与众不同的产品和服务，与竞争对手形成差异化竞争优势。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产品与服务策略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定价策略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根据市场需求、产品与服务成本等因素，制定合理的定价策略。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价格调整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根据市场变化和竞争对手情况，适时调整价格，保持竞争优势。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促销活动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通过举办促销活动，吸引更多消费者前来消费，提高销售额。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价格策略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利用互联网和移动终端等渠道，拓展线上销售和服务渠道。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线上渠道建设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线下渠道优化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多渠道整合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97" r="42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优化场馆的场地布局、设施配置和服务流程，提高客户体验。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将线上和线下渠道进行整合，实现线上线下互动营销，提高营销效果。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渠道策略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公关活动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通过组织各类公关活动，如赛事、活动等，吸引媒体关注和消费者参与。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会员营销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利用会员制度，开展会员专属优惠、积分兑换等活动，提高客户忠诚度。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广告宣传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通过各种媒体和广告渠道进行宣传推广，提高场馆知名度和美誉度。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780" r="1878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70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体育场馆营销手段</a:t>
            </a:r>
            <a:endParaRPr lang="en-US" sz="4500" b="1">
              <a:solidFill>
                <a:srgbClr val="6032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76" r="199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传统营销手段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在体育场馆周边投放广告，吸引潜在客户。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举办门票打折、会员优惠等促销活动，提高观众到访率。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组织新闻发布会、媒体见面会等活动，提升体育场馆知名度。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与当地企业、社区合作，共同推广体育场馆和相关活动。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广告宣传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促销活动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公关活动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合作推广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https://d.book118.com/208070023055006026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2024-09-03T15:03:04.471</cp:lastPrinted>
  <dcterms:created xsi:type="dcterms:W3CDTF">2024-09-03T07:03:04Z</dcterms:created>
  <dcterms:modified xsi:type="dcterms:W3CDTF">2024-09-03T07:03:06Z</dcterms:modified>
</cp:coreProperties>
</file>