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E8E13C-8A35-4144-AEFB-8C934B9344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64E353-E85A-4592-982A-FD99845B3C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4AC246-3C0E-4F2D-B413-E712A9F3B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4ADE01-D72F-453E-AD80-B7AFE96D7E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D2E101-4B7A-4594-978F-74D3867354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939DC2-A912-46BC-93EF-C009A921D3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EF7B5B-9E26-42AC-BAD3-A683090463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5FFFDF-80C6-42E8-9510-55C6F85F27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19EF4E-466E-4758-86C7-4AEA3781E1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AD0E1C-0D48-4449-88F4-7A097D0170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8D6D4E-6C43-49E0-98D9-F541652508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8070131141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《冰箱基础知识》ppt课件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冰箱的简介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冰箱的工作原理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冰箱的选购与使用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冰箱的常见问题与解决方案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未来冰箱的发展趋势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冰箱的简介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冰箱是一种用于保存食物的家用电器，通过制冷技术来降低食物温度，延缓食物变质。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冰箱通过利用制冷剂的循环流动，吸收食物中的热量并将其排出，从而使食物保持在低温状态。低温环境可以减缓食物的氧化和细菌繁殖，从而延长食物的保存时间。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65" r="6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冰箱的定义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根据不同的分类标准，冰箱可以分为多种类型。按开门方式可分为单门冰箱、双门冰箱和多门冰箱；按制冷方式可分为直冷冰箱、风冷冰箱和混冷冰箱；按功能可分为冷藏冰箱、冷冻冰箱、冷藏冷冻转换冰箱等。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门冰箱通常较小，适合小户型或单身人士使用；双门冰箱分为冷藏室和冷冻室，适合家庭使用；多门冰箱则具有更多的储存空间和功能分区，适合对储存需求较高的家庭。直冷冰箱通过冰冻蒸发器来制冷，价格相对较低；风冷冰箱通过风扇将冷气吹向食物，制冷效果好且温度均匀，但价格较高；混冷冰箱结合了直冷和风冷的优点，既有冷藏室的直冷保湿，又有冷冻室的风冷速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冰箱的种类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冰箱的发展经历了多个阶段，从最初的机械式制冷到后来的压缩式制冷，再到现代化的节能环保制冷技术。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初的冰箱采用机械式制冷系统，制冷效果不佳且效率低下。随着技术的进步，压缩式制冷系统逐渐取代机械式制冷系统，提高了制冷效果和效率。现代的冰箱则采用更加先进的节能环保制冷技术，如变频技术、无霜技术等，不仅提高了能效比，还有利于环保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冰箱的发展历程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冰箱的工作原理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制冷剂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压缩机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冷凝器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膨胀阀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制冷系统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3114" r="3114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在制冷系统中循环，吸收和释放热量，实现制冷效果。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将制冷剂压缩，提高其压力和温度，为制冷剂循环提供动力。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将压缩机压缩后的高温高压制冷剂冷却，使其液化。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使液态制冷剂降压、降温，形成雾状，以便在蒸发器中吸热。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控制系统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监测冰箱内部温度，控制制冷系统的运行，保持温度恒定。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自动检测并清除蒸发器上的霜层，防止影响制冷效果。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防止过载、电压异常等对冰箱造成损害，确保使用安全。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提供操作界面，方便用户设置温度、查询故障等。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温度控制器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除霜装置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安全保护装置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人机交互界面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15757" b="1575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吸收冰箱内部的热量，使温度降低。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蒸发器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使冷气在冰箱内部循环，提高冷却效果。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排除融化的水，保持冰箱内部干燥。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排水系统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减少外部热量传入冰箱内部，保持温度稳定。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隔热材料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冷却系统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冰箱的选购与使用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https://d.book118.com/208070131141006023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2024-08-30T18:37:25.573</cp:lastPrinted>
  <dcterms:created xsi:type="dcterms:W3CDTF">2024-08-30T10:37:25Z</dcterms:created>
  <dcterms:modified xsi:type="dcterms:W3CDTF">2024-08-30T10:37:27Z</dcterms:modified>
</cp:coreProperties>
</file>