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2F2B3E-10D9-48D1-A6DF-8773205618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FE1BCD-8736-4114-8F4B-DE9CF1925A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DC0DC8-3F61-4772-BC77-61CE093412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FF2655-DE04-4836-A540-CCBA7CC3E0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1682BC-94ED-47E9-BCB2-77A9F73C4D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83720B-0E06-45FF-80D8-831994CB30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867434-66FA-4123-A0F1-2D0D6A9A6A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207890-C2CF-4191-939E-856980571B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15D19D-9F37-4465-A338-0983AF42D2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20D9E6-2168-4502-97C0-B10CCC2D7B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D64050-4BD9-426D-B8B2-85DDCC0010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7107305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化学品管理的基本概念与原则</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化学品管理概述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化学品管理基本原则</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化学品生产环节管理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化学品储存与运输管理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化学品使用环节管理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化学品事故应急处理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化学品管理概述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化学品是指具有特定化学组成和性质的物质，包括元素、化合物和混合物等。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随着化学工业的快速发展，化学品在生产、运输、使用和废弃等环节中可能对人类健康和环境造成潜在风险，因此需要进行有效的管理。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化学品管理的背景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化学品定义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化学品分类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根据化学品的物理和化学性质，可将其分为易燃、易爆、有毒、有害、腐蚀性等类别。</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化学品危险性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化学品的危险性主要表现在对人类健康的影响和对环境的破坏两个方面。例如，某些有毒化学品可能导致癌症、生殖系统疾病等；某些易燃易爆化学品可能引发火灾、爆炸等事故。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531" r="215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化学品分类及危险性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法规</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标准</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法规与标准</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除了法规外，还有一些国际或行业标准对化学品管理进行规范，如ISO 14001环境管理体系标准、OHSAS 18001职业健康安全管理体系标准等。这些标准为企业提供了化学品管理的框架和指导。</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各国政府和国际组织制定了一系列法规来规范化学品的生产、运输、使用和废弃等环节，如《全球化学品统一分类和标签制度》(GHS)等。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化学品管理基本原则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强调预防</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在化学品管理过程中，首要任务是预防化学品事故的发生，通过采取各种预防措施，降低化学品事故发生的概率。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风险评估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对化学品进行风险评估，识别其可能带来的危害和风险，并制定相应的预防措施。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安全培训</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加强员工的安全培训和教育，提高员工对化学品危害的认识和应对能力。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预防为主原则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信息追溯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建立化学品信息追溯系统，对化学品的来源、去向、用途等进行全面追踪和管理。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生命周期管理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对化学品从生产、储存、运输、使用到废弃等各个环节进行全面管理，确保化学品在整个生命周期内的安全。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供应链管理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将化学品管理延伸到供应链上下游企业，共同协作，确保化学品在整个供应链中的安全。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全过程管理原则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06" r="24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企业责任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企业应主动承担化学品管理的主体责任，积极履行社会责任，确保化学品的安全和环保。</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政府监管</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政府应加强对化学品管理的监管力度，制定相关法规和标准，推动企业落实化学品管理责任。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社会监督</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鼓励社会各界参与化学品管理的监督工作，共同推动化学品管理的改进和发展。同时，加强公众宣传和教育，提高公众对化学品管理的认识和重视程度。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责任关怀原则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化学品生产环节管理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制定详细的生产计划，明确生产目标、时间表和所需资源。</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合理安排生产调度，确保生产过程的连续性和稳定性。</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监控生产进度，及时调整生产计划和调度，确保按时完成生产任务。</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生产计划与调度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生产工艺控制</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严格遵守生产工艺流程和操作规范，确保产品质量和生产安全。</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定期对生产工艺进行评估和优化，提高生产效率和产品质量。</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加强工艺纪律检查，及时发现和纠正生产过程中的问题。</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https://d.book118.com/208071073056006040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2024-09-18T21:10:47.363</cp:lastPrinted>
  <dcterms:created xsi:type="dcterms:W3CDTF">2024-09-18T13:10:47Z</dcterms:created>
  <dcterms:modified xsi:type="dcterms:W3CDTF">2024-09-18T13:10:49Z</dcterms:modified>
</cp:coreProperties>
</file>