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F4C5-FF87-46F1-A694-21ABF417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66723-A9E6-4C91-A602-EFAF923D5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AD313-4A94-4B33-931B-175142B03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E37C3-E59B-4FFD-9560-20F71971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5AEBB8-67A2-4C3E-85D9-52B35527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37F30-AF8B-4DE5-9AA6-F652E99A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C5549-F53A-4FE3-B2AC-CA6D0261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35444-CC0F-42B8-8607-BEA49E5B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EF971-776A-4B6B-83C6-2CAB729D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50A07-51B7-4BBD-9921-133B3EFE1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8E1C7-4010-4F20-8E6D-C0859AC32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094" r:id="rId2"/>
    <p:sldLayoutId id="2147496095" r:id="rId3"/>
    <p:sldLayoutId id="2147496096" r:id="rId4"/>
    <p:sldLayoutId id="2147496097" r:id="rId5"/>
    <p:sldLayoutId id="2147496098" r:id="rId6"/>
    <p:sldLayoutId id="2147496099" r:id="rId7"/>
    <p:sldLayoutId id="2147496100" r:id="rId8"/>
    <p:sldLayoutId id="2147496101" r:id="rId9"/>
    <p:sldLayoutId id="2147496102" r:id="rId10"/>
    <p:sldLayoutId id="214749610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73010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建立健全的员工绩效考核制度的关键因素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明确考核目标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制定考核标准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选择合适的考核方法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建立有效的沟通机制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确保考核的公正性和客观性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明确考核目标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确定考核目的和意义</a:t>
            </a:r>
            <a:endParaRPr lang="zh-CN" altLang="en-US"/>
          </a:p>
        </p:txBody>
      </p:sp>
      <p:sp>
        <p:nvSpPr>
          <p:cNvPr id="10490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考核标准：制定客观、公正、可量化的考核标准，确保考核结果的准确性和公正性。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考核流程：制定详细的考核流程，包括考核周期、考核方式、考核结果反馈等，确保考核过程的规范化和标准化。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明确考核目标：制定明确的考核目标和标准，确保员工了解自己的工作要求和期望。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考核目的：明确考核的目的和意义，例如提高员工绩效、激励员工、选拔人才等。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设定合理的考核指标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明确考核目标：确保考核指标与公司战略和业务目标保持一致，确保员工能够清楚地了解自己的工作目标和期望成果。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制定可量化的指标：确保考核指标是可以量化的，以便对员工的工作表现进行客观、准确的评估。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考虑员工能力和岗位特点：根据员工的能力和岗位特点，制定符合实际情况的考核指标，确保考核结果具有公正性和客观性。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及时调整和优化：随着公司战略和业务目标的变化，及时调整和优化考核指标，确保考核制度与公司发展保持同步。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明确考核范围和对象</a:t>
            </a:r>
            <a:endParaRPr lang="zh-CN" altLang="en-US"/>
          </a:p>
        </p:txBody>
      </p:sp>
      <p:sp>
        <p:nvSpPr>
          <p:cNvPr id="10492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考核范围：明确考核的范围，包括公司内部各个部门、岗位和员工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考核对象：明确考核的对象，包括正式员工、实习生、临时工等不同身份的员工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考核标准：制定明确的考核标准，包括工作表现、工作质量、工作效率等方面的指标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考核方式：选择合适的考核方式，包括个人自评、上级评价、同事评价等多种方式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8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制定考核标准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制定考核指标的标准</a:t>
            </a:r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明确考核目的：制定考核指标的目的和意义，以及考核结果的应用方向。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确定考核对象：明确考核对象的具体范围和对象，包括员工、部门、项目等。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制定考核标准：根据考核目的和对象，制定具体的考核指标和标准，包括定量指标和定性指标。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确定考核周期：确定考核周期的长度和频率，以及考核结果的反馈和应用时间。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制定考核流程：明确考核流程的具体步骤和方法，包括考核数据的收集、整理、分析和应用等。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确定考核结果的应用：根据考核结果，确定员工奖惩、晋升、培训等应用方向，以及具体实施方案。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确定考核周期和频次</a:t>
            </a:r>
            <a:endParaRPr lang="zh-CN" altLang="en-US"/>
          </a:p>
        </p:txBody>
      </p:sp>
      <p:sp>
        <p:nvSpPr>
          <p:cNvPr id="10494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考核方式：采用多种考核方式相结合，如自我评价、上级评价、同事评价等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考核周期：根据企业实际情况和员工特点，合理确定考核周期，如季度、半年或年度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考核频次：根据工作需要和员工表现，合理确定考核频次，如每月、每季度或每年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考核标准：制定明确的考核标准，包括工作质量、工作效率、工作态度等方面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设定考核权重和计分方式</a:t>
            </a:r>
            <a:endParaRPr lang="zh-CN" altLang="en-US"/>
          </a:p>
        </p:txBody>
      </p:sp>
      <p:sp>
        <p:nvSpPr>
          <p:cNvPr id="1049498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考核权重：根据岗位和工作性质确定各项考核指标的权重，确保考核结果客观公正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计分方式：采用量化考核方式，明确各项考核指标的评分标准和计分方式，提高考核的可操作性和准确性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选择合适的考核方法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360度反馈法</a:t>
            </a:r>
            <a:endParaRPr lang="zh-CN" altLang="en-US"/>
          </a:p>
        </p:txBody>
      </p:sp>
      <p:sp>
        <p:nvSpPr>
          <p:cNvPr id="10496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适用范围：适用于对员工工作表现有全面了解的需求，且员工之间存在相互合作关系的组织。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定义：360度反馈法是一种全方位、多角度的绩效评估方法，通过上级、下级、同事、客户等多个渠道对员工进行评估。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优点：可以全面了解员工的工作表现，提高员工的参与度和自我认知，促进员工之间的合作与交流。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实施要点：制定明确的评估标准，选择合适的评估人员，对评估结果进行及时反馈和沟通，并根据评估结果制定相应的改进计划。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KPI考核法</a:t>
            </a:r>
            <a:endParaRPr lang="zh-CN" altLang="en-US"/>
          </a:p>
        </p:txBody>
      </p:sp>
      <p:sp>
        <p:nvSpPr>
          <p:cNvPr id="104970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1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定义：KPI（Key Performance Indicators）即关键绩效指标，是衡量员工绩效表现的基础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特点：目标明确、可量化、与公司战略目标紧密相连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实施步骤：明确公司战略目标、确定关键绩效领域、制定具体的考核指标和标准、定期评估和反馈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优势：能够客观地反映员工绩效表现，激励员工努力提高工作效率和质量，有助于公司战略目标的实现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目标管理法</a:t>
            </a:r>
            <a:endParaRPr lang="zh-CN" altLang="en-US"/>
          </a:p>
        </p:txBody>
      </p:sp>
      <p:sp>
        <p:nvSpPr>
          <p:cNvPr id="1049772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74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76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定义：目标管理法是一种以目标为导向，以人为中心，以成果为标准，而使组织和个人取得最佳业绩的现代管理方法。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7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80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82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4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84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特点：目标管理法强调个人与组织的共同参与，通过协商制定可实现的目标，并以此作为考核的依据。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8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88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90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92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实施步骤：首先明确组织的总体目标，然后将其分解为各个部门的分目标，接着制定实现这些目标的具体行动计划，最后对目标的完成情况进行考核和反馈。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9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96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98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5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800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优势：目标管理法能够激发员工的自我管理意识，提高工作积极性和主动性，同时也有助于组织更好地了解员工的工作状况，从而做出更合理的决策。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80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平衡计分卡</a:t>
            </a:r>
            <a:endParaRPr lang="zh-CN" altLang="en-US"/>
          </a:p>
        </p:txBody>
      </p:sp>
      <p:sp>
        <p:nvSpPr>
          <p:cNvPr id="10498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定义：一种综合性的绩效管理工具，将企业的战略目标分解为可操作性的目标，并转化为具体的考核指标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特点：平衡性、系统性、可操作性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适用范围：适用于有明确战略目标、组织结构稳定、业务较为单一的企业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实施步骤：制定战略目标、分解目标、确定考核指标、制定行动计划、实施考核与反馈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https://d.book118.com/208073010124006024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+中文正文</vt:lpstr>
      <vt:lpstr>Office Theme</vt:lpstr>
      <vt:lpstr>建立健全的员工绩效考核制度的关键因素</vt:lpstr>
      <vt:lpstr>目录</vt:lpstr>
      <vt:lpstr>单击此处添加章节标题</vt:lpstr>
      <vt:lpstr>明确考核目标</vt:lpstr>
      <vt:lpstr>确定考核目的和意义</vt:lpstr>
      <vt:lpstr>设定合理的考核指标</vt:lpstr>
      <vt:lpstr>明确考核范围和对象</vt:lpstr>
      <vt:lpstr>制定考核标准</vt:lpstr>
      <vt:lpstr>制定考核指标的标准</vt:lpstr>
      <vt:lpstr>确定考核周期和频次</vt:lpstr>
      <vt:lpstr>设定考核权重和计分方式</vt:lpstr>
      <vt:lpstr>选择合适的考核方法</vt:lpstr>
      <vt:lpstr>360度反馈法</vt:lpstr>
      <vt:lpstr>KPI考核法</vt:lpstr>
      <vt:lpstr>目标管理法</vt:lpstr>
      <vt:lpstr>平衡计分卡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2024-09-01T04:17:18.480</cp:lastPrinted>
  <dcterms:created xsi:type="dcterms:W3CDTF">2024-08-31T20:17:18Z</dcterms:created>
  <dcterms:modified xsi:type="dcterms:W3CDTF">2024-08-31T20:17:20Z</dcterms:modified>
</cp:coreProperties>
</file>