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88AD1-3DC3-4778-8A83-D3104A38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2CDD2-324F-4E5A-8F6A-5C5F0C61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4128A-D4FF-48B6-8950-42FF4270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77D99-FE66-4385-B7B8-345A368A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F3F92-9FB5-4116-BF39-C72D9CB3B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FA55A7-DC98-4C32-B9D3-F346E271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AD80E-0281-410F-86CA-A5C1D55E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C7D69-531D-46D4-B3F1-253B973CB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C9823-A31E-45AF-88B6-B394FA95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950B9-2FCA-4F3F-9E65-CAE89B17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D8F3F-C723-4691-B5B4-370439F3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3020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电控车间预防工伤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电控车间安全概述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预防工伤的措施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电控车间安全概述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制定并执行安全操作规程，确保员工了解并遵循安全操作要求。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定期检查和更新操作规程，以适应设备和工艺的变化。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培训员工掌握正确的操作方法和步骤，避免因误操作导致事故。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设备安全检查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定期对电控车间内的设备进行安全检查，确保设备处于良好状态。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检查设备的防护装置、紧急停止装置、安全警示标识等是否完好有效。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对存在安全隐患的设备进行维修或更换，消除潜在的安全风险。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24" r="30924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安全意识培训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定期开展安全意识培训，提高员工对安全的认识和重视程度。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培训内容包括安全规章制度、事故案例分析、应急处理措施等。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通过培训增强员工的安全意识和自我保护能力，减少工伤事故的发生。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设备长时间使用，未及时进行维护和保养，导致设备性能下降或故障。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设备安装时未按照标准要求进行，导致设备运行不稳定或存在安全隐患。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设备质量问题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设备本身存在设计或制造缺陷，导致设备在使用过程中出现故障。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违章操作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员工不遵守操作规程，进行危险操作或擅自改变操作程序。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员工对设备操作不熟悉，缺乏必要的安全知识和技能，导致操作失误。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员工在操作过程中分心，未能及时发现和应对异常情况。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9" r="30829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防护设施不完善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车间内缺乏必要的防护设施，如安全门、防护栏、防护罩等。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安全标识不清晰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安全标识不醒目或模糊不清，无法引起员工的注意和警觉。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个人防护用品不足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员工未配备或未正确使用个人防护用品，如手套、口罩、眼镜等。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防护措施不足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如地震、洪水等自然灾害可能导致车间设备损坏或人员伤亡。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在遇到紧急情况时，员工未能及时采取正确的应对措施。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预防工伤的措施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https://d.book118.com/208073020055006024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2024-08-31T13:04:11.326</cp:lastPrinted>
  <dcterms:created xsi:type="dcterms:W3CDTF">2024-08-31T05:04:11Z</dcterms:created>
  <dcterms:modified xsi:type="dcterms:W3CDTF">2024-08-31T05:04:13Z</dcterms:modified>
</cp:coreProperties>
</file>