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7666C-1D04-4BC7-9792-C073F396E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82D7E-BC36-4F1F-9AF8-A9BC7BAC9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39AF1-0765-445B-916E-5604ACBD0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BA6D9C-E81B-4CC8-AEA4-79CD34EFC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45A601-9153-4B51-AE80-E21CE7E1F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B7F444-9395-41DC-B887-A4C2DAC0E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85FA1C-6851-48C3-BADB-3E1FC2935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818C9-EABA-476E-AF5A-A557F70EE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53B86E-2FF8-47AF-8288-8C082E1D8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5CD22-EC31-4B54-884E-73F3C0775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E604B-1E3F-416C-85DB-9506AD01D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74001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智慧园区大数据智慧管理云平台的模块设计与开发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总体架构设计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关键模块设计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开发技术选型及实现方案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平台测试与性能评估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部署、维护与升级方案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286" b="182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智慧园区发展现状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信息化水平不断提升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随着物联网、云计算等技术的不断发展，智慧园区的信息化水平不断提升，实现了设备监控、能源管理、安防监控等智能化管理。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数据共享与协同不足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当前智慧园区建设中，各系统间数据共享与协同不足，导致信息孤岛现象严重，影响了园区整体运营效率。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智能化应用场景不断拓展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智慧园区正向更多领域拓展，如智能交通、智能环保、智能制造等，需要更加智能化的管理和服务。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利用大数据技术，对园区内各种传感器、设备产生的数据进行采集、清洗和整合，形成统一的数据格式和标准。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833" b="11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数据采集与整合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采用分布式存储和计算技术，对海量数据进行高效存储和处理，保证数据的实时性和准确性。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933" r="59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运用数据挖掘、机器学习等技术，对整合后的数据进行分析和挖掘，发现数据间的关联和规律，为园区管理提供决策支持。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大数据技术在智慧园区中应用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提升城市智能化水平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智慧园区作为城市的重要组成部分，其智能化水平的提升将带动整个城市的智能化发展。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实现园区智能化管理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通过搭建大数据智慧管理云平台，实现园区内各系统的智能化管理，提高运营效率和管理水平。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促进产业协同发展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通过数据共享和协同，促进园区内不同产业间的协同发展，推动产业集聚和升级。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总体架构设计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对计算、存储和网络资源进行统一管理和调度，实现资源的动态分配和高效利用。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安全性与可靠性保障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通过身份认证、访问控制、数据加密等手段确保云平台的安全性；同时采用高可用架构和容错机制，确保服务的可靠性。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基础设施服务（IaaS）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提供计算、存储和网络等基础设施服务，包括虚拟机、容器、对象存储、负载均衡等。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云计算基础设施层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通过物联网技术、API接口等方式，实时采集园区内各种设备、传感器和系统的数据。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采用分布式存储技术，对海量数据进行高效、可靠的存储，支持数据的快速读写和扩展。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运用大数据处理技术，对数据进行清洗、整合、分析和挖掘，提取有价值的信息和知识。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数据采集、存储与处理层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通过实时监测和分析数据，实现对园区安全、环境、设备等方面的智能监控和预警。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智能监控与预警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能源管理优化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智能运维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通过对能源数据的分析和挖掘，提供能源使用效率的优化建议和方案。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利用大数据和人工智能技术，实现对园区设施的智能运维和故障预测。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基于数据分析结果，为园区管理者提供决策支持和建议，促进园区的可持续发展。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应用服务层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993" r="1799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个性化交互界面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提供直观、易用的用户界面，支持个性化定制和交互操作。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多终端适配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支持PC、手机和平板电脑等多种终端设备的访问和使用。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数据可视化展示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通过图表、图像等形式，将数据可视化展示给用户，方便用户理解和分析数据。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用户界面层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关键模块设计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通过部署在园区各处的传感器，实时采集环境、设备、人员等相关数据。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传感器数据采集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083" r="70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收集各业务系统、网络设备、安全设备等产生的日志数据。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系统日志采集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支持与园区外部数据源进行对接，获取天气、交通等外部数据。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外部数据接入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数据采集模块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分布式存储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采用分布式存储技术，实现海量数据的可靠存储和高效访问。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数据清洗与整合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对数据进行清洗、去重、转换等操作，确保数据质量和一致性。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数据关联与融合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通过数据关联分析，挖掘不同数据源之间的内在联系，实现数据的深度融合。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数据存储与处理模块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数据挖掘与分析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运用数据挖掘、机器学习等技术，对采集的数据进行深入分析，发现数据中的规律和趋势。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业务建模与预测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基于历史数据和业务知识，构建业务模型，实现对园区未来发展趋势的预测。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决策支持与优化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结合分析结果和业务需求，为园区管理者提供决策支持，优化资源配置和运营管理。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智能分析与决策支持模块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通过图表、地图等形式，将分析结果直观地展示给用户，方便用户理解和分析。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提供灵活的交互功能，允许用户自定义数据展示方式和内容，满足个性化需求。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支持PC、手机、平板等多种终端设备访问，实现随时随地查看和管理园区数据。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多终端适配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可视化展示与交互模块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https://d.book118.com/208074001020006033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2024-09-10T23:00:18.612</cp:lastPrinted>
  <dcterms:created xsi:type="dcterms:W3CDTF">2024-09-10T15:00:18Z</dcterms:created>
  <dcterms:modified xsi:type="dcterms:W3CDTF">2024-09-10T15:00:20Z</dcterms:modified>
</cp:coreProperties>
</file>