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A1932-66EE-4E5C-81FF-78EC4164E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5AAA0-F014-4D79-8343-F5D5CBBCA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57457-3E00-4DFA-A561-6779A1780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3EF1A-B1F5-438A-98D6-15311BE5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C5E439-0A23-46A2-BFD9-1886FCF89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112D9-98A8-4B9F-8E20-F156C171F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84199-A2E9-4F89-B590-AECE95D9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2F963-9856-48B1-B515-0ED41C467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B6714-9B86-4DD3-9614-7923D9D7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C37C3-84C2-4090-80FD-5D707F252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32F2C-FB15-4F5D-83F8-79453F004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74045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夜跑陪护工作总结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夜跑陪护服务情况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提高夜跑者的安全性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夜跑作为一项受欢迎的户外锻炼方式，然而夜间能见度低、交通状况复杂等因素增加了夜跑者的安全风险。因此，夜跑陪护工作的目的是确保夜跑者的安全。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推广健康生活方式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通过提供夜跑陪护服务，鼓励更多人参与到夜跑等户外锻炼中，促进健康生活方式的普及。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陪护夜跑者进行锻炼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与夜跑者一同进行夜跑锻炼，提供必要的陪护和支持，确保夜跑者的安全。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提供安全建议和指导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根据夜跑者的实际情况和需求，提供针对性的安全建议和指导，帮助夜跑者提高自我保护能力。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协助处理突发情况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在夜跑过程中遇到突发情况时，及时采取措施协助夜跑者处理问题，确保夜跑者的安全。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夜跑陪护服务情况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在过去的一个月内，我们共为150位客户提供了夜跑陪护服务。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累计服务次数达到300次，其中有部分客户选择了多次使用我们的服务。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服务次数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服务人数及次数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我们的夜跑陪护服务主要集中在晚上7点至9点之间，这是大多数客户选择的夜跑时间。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为了满足不同客户的需求，我们也提供了晚上6点和10点的服务，但选择这些时间段的客户相对较少。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服务时间段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其他时间段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主要服务时间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大部分夜跑陪护服务在市区的公园和绿地进行，如中央公园、滨河公园等，这些地方环境优美，适合夜跑。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公园与绿地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部分客户选择在住宅小区内进行夜跑，我们陪护人员会提前与客户沟通好路线和注意事项。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住宅小区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少数客户会选择在学校的操场或者市区的街道进行夜跑，我们会根据客户需求提供相应的陪护服务。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其他地点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在夜跑路线设置明显的标识和警示牌，提醒夜跑者和过往车辆注意安全。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配备先进的通讯设备，确保陪护人员与夜跑者之间保持实时联系，及时响应夜跑者的需求。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535" r="10535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实行严格的陪护人员选拔和培训制度，确保陪护人员具备专业的安全知识和应对突发情况的能力。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提升夜跑者安全感的措施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制定详细的陪护服务计划，包括陪护时间、路线、速度等，确保服务过程顺畅、高效。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在服务前对夜跑者进行健康状况评估，了解其身体状况和需求，提供个性化的陪护服务。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定期对陪护服务进行质量评估和改进，不断提高服务水平和夜跑者的满意度。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优化陪护服务流程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https://d.book118.com/208074045117006044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2024-09-25T01:27:39.164</cp:lastPrinted>
  <dcterms:created xsi:type="dcterms:W3CDTF">2024-09-24T17:27:39Z</dcterms:created>
  <dcterms:modified xsi:type="dcterms:W3CDTF">2024-09-24T17:27:41Z</dcterms:modified>
</cp:coreProperties>
</file>