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95158-A5BA-4959-A6CD-0A1BB19F3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4A306-6487-433D-9641-8A54CEE71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61968-DA11-4C54-AF4A-F851024B0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2D12A-2938-4729-86CF-997753CC5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6FC777-E44F-4C46-A426-45493B7B5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BDB82B-A471-4FC3-9532-9EE648570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0FD060-5CCB-4909-8CA4-35E6D9B9B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ACC72-EF8D-420C-AE73-CF13C2214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2BEA4-FB06-482C-B96A-F771DBB7F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BC1F8-304B-4CDC-A181-B9AC830CD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9937B-8511-45B8-8BB2-49C8E8E45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7405013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资本市场、消费和投资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消费市场与消费者行为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投资市场与投资工具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资本市场、消费和投资的关系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当前资本市场、消费和投资的挑战与机遇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74" r="280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资本市场是指期限在一年以上各种资金借贷和证券交易的场所，是长期资金融通市场。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资本市场提供了将资金从储蓄者转移到投资者手中的机制，同时也为投资者提供了风险管理和价格发现的机会。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政府、企业和金融机构等通过发行证券筹集资金的实体。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发行人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包括个人投资者和机构投资者，他们通过购买证券为发行人提供资金，并期望从中获得收益。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包括证券公司、投资银行、律师事务所和会计师事务所等，他们为发行人和投资者提供专业服务，促进资本市场的运作。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中介机构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负责对资本市场进行监管，维护市场秩序和保护投资者的合法权益。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资本市场的参与者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资本市场的类型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股票市场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是指已经发行的股票转让、买卖和流通的场所，包括交易所市场和场外交易市场两大类别。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基金市场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是基金证券发行和交易的场所。封闭式基金在证券交易所挂牌交易，开放式基金则通过投资者向基金管理公司申购和赎回实现流通转让。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债券市场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是发行和买卖债券的场所，是金融市场的一个重要组成部分。债券市场是一国金融体系中不可或缺的部分。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衍生品市场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是各种衍生金融工具进行交易的市场。衍生金融工具包括远期合约、期货合约、期权合约、互换协议等。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消费市场与消费者行为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消费市场涵盖各种商品和服务，满足不同消费者的多样化需求。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消费市场中存在大量卖家和买家，价格、品质、服务等方面竞争激烈。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消费市场不断变化，受到经济、社会、文化等多种因素影响。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消费市场以消费者需求为导向，企业需要密切关注消费者需求变化。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消费市场的特点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根据消费者的购买行为和特点，可以将其分为不同类型，如价格敏感型、品质追求型、品牌忠诚型等。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消费者类型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消费者在购买商品或服务前会进行信息收集、评估选择、购买决策和购后评价等过程。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消费者行为受到个人因素（如年龄、性别、职业等）、心理因素（如动机、态度、感知等）和社会因素（如文化、家庭、参照群体等）的影响。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消费者需求包括基本生活需求和发展性、享受性需求，随着经济发展和生活水平提高，消费者需求不断升级。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当前消费趋势包括个性化、健康化、智能化、绿色化等，消费者越来越注重产品的个性化定制、健康环保、智能便捷等方面。同时，共享经济、体验式消费等新型消费模式也在不断发展壮大。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投资市场与投资工具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https://d.book118.com/208074050130006043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2024-09-23T15:18:57.203</cp:lastPrinted>
  <dcterms:created xsi:type="dcterms:W3CDTF">2024-09-23T07:18:57Z</dcterms:created>
  <dcterms:modified xsi:type="dcterms:W3CDTF">2024-09-23T07:18:59Z</dcterms:modified>
</cp:coreProperties>
</file>