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218DAE-F132-4DD9-AD2A-AAADC92F6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3A5F4-34C3-46D5-AB69-CE854EF35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D252E-5FA4-4984-8886-119FDBDA1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1F2AA1-C581-41A9-A9B6-6D95BA5B5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87469F-E911-41A5-A1CA-07D799C727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F8D630-2B28-4F7A-84BF-71E28C1223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114E53-A356-4ABB-88B3-A16AEBB16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F7E12A-96A9-4FE8-B4DB-3D23393D6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BA4FE-39F4-4C8E-A2D1-1AD541F4E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39321-4761-4375-88A6-8A6CC13CC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A7C10-48C1-4101-906D-CCD696F1A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405407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关爱少年儿童心理健康成长</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2024-01-11</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少年儿童心理健康的重要性</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少年儿童心理健康问题的原因分析</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关爱少年儿童心理健康的策略与措施</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关爱少年儿童心理健康的实践案例</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少年儿童心理健康的重要性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良好的心理健康有助于少年儿童发挥创造力、注意力、记忆力等认知能力，促进智力发展。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促进智力发展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心理健康的少年儿童通常表现出积极、乐观、自信的性格特点，能够更好地适应环境并与人相处。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塑造良好性格</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042" r="4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心理健康的少年儿童具有较强的心理韧性，能够更好地应对挫折和压力，避免因一时的困难而产生消极情绪。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提高抗挫能力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心理健康对少年儿童的影响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861" b="2786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10" b="1610"/>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少年儿童心理健康现状与问题</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焦虑、抑郁等情绪问题</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近年来，越来越多的少年儿童出现焦虑、抑郁等情绪问题，需要引起关注。</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人际关系问题</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部分少年儿童在与人交往中存在困难，如与同伴争吵、与家长关系紧张等。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学习压力与厌学情绪</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随着教育竞争的加剧，许多少年儿童面临学习压力，产生厌学情绪和逃学行为。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860" r="1486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心理健康问题可能导致少年儿童注意力不集中、记忆力减退，从而影响学业成绩。</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影响学业成绩</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长期的心理问题可能导致少年儿童在与人交往中产生障碍，影响其人际关系的发展。</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社交障碍</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如未得到及时干预和治疗，少年儿童的心理问题可能发展成为严重的心理疾病，如抑郁症、焦虑症等。</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心理疾病</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心理健康问题可能导致少年儿童出现攻击性行为、逃学、网络成瘾等行为问题。</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行为问题</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少年儿童心理健康问题的后果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少年儿童心理健康问题的原因分析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不和谐的家庭氛围、父母关系紧张或离异等情况可能导致孩子产生焦虑、抑郁等心理问题。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90" r="1499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家庭教育方式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24" r="167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家庭经济状况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过度溺爱、严厉管教或缺乏关爱等不恰当的教育方式可能影响孩子的自我认知和情感发展。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贫困、家庭负担过重等经济压力可能给孩子的心理带来负面影响。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过度的学习压力、考试焦虑等可能影响孩子的心理健康。</a:t>
            </a:r>
          </a:p>
        </p:txBody>
      </p:sp>
      <p:pic>
        <p:nvPicPr>
          <p:cNvPr id="5" name="Picture 5"/>
          <p:cNvPicPr>
            <a:picLocks noChangeAspect="1"/>
          </p:cNvPicPr>
          <p:nvPr/>
        </p:nvPicPr>
        <p:blipFill>
          <a:blip r:embed="rId2"/>
          <a:srcRect l="11108" r="111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542" r="21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50" r="13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学习压力</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不良的师生关系可能导致孩子产生厌学、自卑等心理问题。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师生关系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校园欺凌、同伴压力等不良的同伴关系可能给孩子带来心理创伤。</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同学关系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社会价值观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过于功利的社会价值观可能导致孩子产生焦虑、攀比等心理问题。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网络环境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网络暴力、色情信息等不良网络环境可能对孩子的心理健康造成负面影响。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媒体影响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过度暴露于电视、手机等媒体可能影响孩子的认知和情感发展。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792" r="13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94" r="1294"/>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如身体残疾、疾病等可能导致孩子产生自卑、焦虑等心理问题。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生理缺陷</a:t>
            </a:r>
          </a:p>
        </p:txBody>
      </p:sp>
      <p:pic>
        <p:nvPicPr>
          <p:cNvPr id="5" name="Picture 5"/>
          <p:cNvPicPr>
            <a:picLocks noChangeAspect="1"/>
          </p:cNvPicPr>
          <p:nvPr/>
        </p:nvPicPr>
        <p:blipFill>
          <a:blip r:embed="rId2"/>
          <a:srcRect l="14667" r="146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不正确的自我认知可能导致孩子产生自卑、自负等心理问题。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自我认知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缺乏有效的心理调适能力可能使孩子难以应对生活中的压力和挑战。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心理调适能力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关爱少年儿童心理健康的策略与措施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提高家长心理素质</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家长应学习心理健康教育知识，提高自身心理素质，为孩子树立积极向上的榜样。</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营造和谐家庭氛围</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家庭成员之间应相互尊重、理解和支持，营造和谐、稳定的家庭氛围。</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建立良好的亲子关系</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家长应与孩子建立亲密、信任的关系，关注孩子的情感需求，给予孩子足够的关爱和支持。</a:t>
            </a:r>
          </a:p>
        </p:txBody>
      </p:sp>
      <p:pic>
        <p:nvPicPr>
          <p:cNvPr id="8" name="Picture 8"/>
          <p:cNvPicPr>
            <a:picLocks noChangeAspect="1"/>
          </p:cNvPicPr>
          <p:nvPr/>
        </p:nvPicPr>
        <p:blipFill>
          <a:blip r:embed="rId2"/>
          <a:srcRect t="14648" b="14648"/>
          <a:stretch>
            <a:fillRect/>
          </a:stretch>
        </p:blipFill>
        <p:spPr>
          <a:xfrm>
            <a:off x="869006" y="1293634"/>
            <a:ext cx="4563025" cy="4563024"/>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家庭教育策略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https://d.book118.com/208074054073006041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2024-09-20T09:12:02.891</cp:lastPrinted>
  <dcterms:created xsi:type="dcterms:W3CDTF">2024-09-20T01:12:02Z</dcterms:created>
  <dcterms:modified xsi:type="dcterms:W3CDTF">2024-09-20T01:12:05Z</dcterms:modified>
</cp:coreProperties>
</file>