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3071C-369E-4F24-86AF-0A3BBD8A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6B19A-6442-440E-9E2E-20E5D650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067EC-D3E2-4FEC-8ADA-2516FA4B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BF982-4FE1-42B0-A321-457EBCAD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5B33A-1638-4D6C-A5DC-C44991EB5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FA3DB-6AA1-49D6-A8DB-550C5A29A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F6377-319C-4143-81B0-5D133227F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844EE-6DA8-43E9-A7E8-584757D9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37203-8B2F-44A5-9A7D-8F17848F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F1BB5-2AE7-402B-9CAD-42047AA50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06B30-B906-4818-A3E5-07BEF170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50261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碱激发矿渣混凝土的制备与性能优化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2024-01-11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碱激发矿渣混凝土的制备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碱激发矿渣混凝土的性能优化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碱激发矿渣混凝土的应用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结论与展望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混凝土是现代建筑的主要建筑材料之一，但传统的混凝土制备方法存在资源消耗大、环境污染等问题。碱激发矿渣混凝土作为一种绿色建筑材料，具有优良的力学性能和耐久性，因此受到广泛关注。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碱激发矿渣混凝土的制备过程中，通过添加碱性激发剂，利用工业废渣矿渣作为主要原料，实现了资源的循环利用，降低了生产成本，对环境保护具有积极意义。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随着可持续发展理念的深入人心，绿色建筑材料的研究与应用成为了当前研究的热点。碱激发矿渣混凝土作为一种绿色、环保的建筑材料，对于推动建筑行业绿色发展、实现资源循环利用具有重要意义。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本研究旨在探究碱激发矿渣混凝土的制备工艺及其性能优化方法，为实际工程应用提供理论依据和技术支持，促进绿色建筑的发展，为建设美丽中国贡献力量。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碱激发矿渣混凝土的制备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作为主要活性组分，应选择活性高、含水量低、含硫量低的矿渣。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矿渣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常用的激发剂有氢氧化钠、氢氧化钾等，应选择纯度高、杂质少的激发剂。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激发剂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如水泥、骨料、水等，应符合相关标准要求。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其他原材料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原材料选择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配合比设计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根据工程要求和原材料性能，通过试验确定最佳配合比。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考虑碱激发矿渣混凝土的工作性、强度、耐久性等因素，进行配合比优化。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4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将原材料按照配合比称量后，加入搅拌机中搅拌均匀。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控制搅拌时间和温度，保证混凝土充分反应。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将制备好的碱激发矿渣混凝土运输到浇筑地点，注意保持混凝土的工作性。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制备工艺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碱激发矿渣混凝土的性能优化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https://d.book118.com/208075026117006027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2024-09-05T18:55:09.251</cp:lastPrinted>
  <dcterms:created xsi:type="dcterms:W3CDTF">2024-09-05T10:55:09Z</dcterms:created>
  <dcterms:modified xsi:type="dcterms:W3CDTF">2024-09-05T10:55:10Z</dcterms:modified>
</cp:coreProperties>
</file>