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3DECF0-9E64-4DEB-8881-68320AFB84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5EAF51-353B-42D0-B509-1F225AD7CE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EAF9BD-8B39-44B5-89AA-FB3F03B5C7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05958A-F1A2-4EC6-9FA5-DD32AE1455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BFCCB3-9103-4561-A699-68EE549A67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82C073-E88E-481D-8CEE-64BAB22A03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27B73C-7E2D-4FF5-998E-C17A378584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D75779-D88C-4B5D-8EA0-2C01D900F3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DADF70-4191-4AC0-B4F6-C459593AEA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1F6D68-3448-4B2E-95EC-963B4EFED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C305B8-7A57-4D24-A00C-4E7BB465F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72968"/>
            <a:ext cx="4344009"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72968"/>
            <a:ext cx="4376553" cy="2968116"/>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76023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芯片安全漏洞检测与防护</a:t>
            </a:r>
          </a:p>
        </p:txBody>
      </p:sp>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以下是一个关于《芯片安全漏洞检测与防护》的PPT提纲：
 芯片安全漏洞概述
 漏洞检测方法与工具
 漏洞分析与风险评估
 防护策略与技术原理
 安全设计与实现方法
 测试与验证流程
 相关法规与标准
 展望与挑战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芯片安全漏洞概述</a:t>
            </a:r>
          </a:p>
        </p:txBody>
      </p:sp>
      <p:sp>
        <p:nvSpPr>
          <p:cNvPr id="3" name="Subtitle 2"/>
          <p:cNvSpPr>
            <a:spLocks noGrp="1"/>
          </p:cNvSpPr>
          <p:nvPr>
            <p:ph type="subTitle" idx="1"/>
          </p:nvPr>
        </p:nvSpPr>
        <p:spPr/>
        <p:txBody>
          <a:bodyPr/>
          <a:lstStyle/>
          <a:p>
            <a:r>
              <a:t>芯片安全漏洞检测与防护</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芯片安全漏洞概述</a:t>
            </a:r>
          </a:p>
        </p:txBody>
      </p:sp>
      <p:sp>
        <p:nvSpPr>
          <p:cNvPr id="3" name="Text Placeholder 2"/>
          <p:cNvSpPr>
            <a:spLocks noGrp="1"/>
          </p:cNvSpPr>
          <p:nvPr>
            <p:ph type="body" idx="1"/>
          </p:nvPr>
        </p:nvSpPr>
        <p:spPr/>
        <p:txBody>
          <a:bodyPr/>
          <a:lstStyle/>
          <a:p>
            <a:r>
              <a:t>芯片安全漏洞概述</a:t>
            </a:r>
          </a:p>
        </p:txBody>
      </p:sp>
      <p:sp>
        <p:nvSpPr>
          <p:cNvPr id="4" name="Content Placeholder 3"/>
          <p:cNvSpPr>
            <a:spLocks noGrp="1"/>
          </p:cNvSpPr>
          <p:nvPr>
            <p:ph sz="half" idx="2"/>
          </p:nvPr>
        </p:nvSpPr>
        <p:spPr/>
        <p:txBody>
          <a:bodyPr/>
          <a:lstStyle/>
          <a:p>
            <a:r>
              <a:t>1.芯片安全漏洞是指存在于芯片设计中的安全缺陷或漏洞，可能被攻击者利用来获取非法访问、篡改或破坏芯片的正常功能。</a:t>
            </a:r>
          </a:p>
          <a:p>
            <a:r>
              <a:t>2.随着技术的不断发展，芯片安全漏洞也在不断演变和增多，对网络安全和系统稳定性造成了严重威胁。</a:t>
            </a:r>
          </a:p>
          <a:p/>
        </p:txBody>
      </p:sp>
      <p:sp>
        <p:nvSpPr>
          <p:cNvPr id="5" name="Text Placeholder 4"/>
          <p:cNvSpPr>
            <a:spLocks noGrp="1"/>
          </p:cNvSpPr>
          <p:nvPr>
            <p:ph type="body" idx="3"/>
          </p:nvPr>
        </p:nvSpPr>
        <p:spPr/>
        <p:txBody>
          <a:bodyPr/>
          <a:lstStyle/>
          <a:p>
            <a:r>
              <a:t>芯片安全漏洞分类</a:t>
            </a:r>
          </a:p>
        </p:txBody>
      </p:sp>
      <p:sp>
        <p:nvSpPr>
          <p:cNvPr id="6" name="Content Placeholder 5"/>
          <p:cNvSpPr>
            <a:spLocks noGrp="1"/>
          </p:cNvSpPr>
          <p:nvPr>
            <p:ph sz="half" idx="4"/>
          </p:nvPr>
        </p:nvSpPr>
        <p:spPr/>
        <p:txBody>
          <a:bodyPr/>
          <a:lstStyle/>
          <a:p>
            <a:r>
              <a:t>1.硬件漏洞：包括设计漏洞、制造漏洞和物理攻击漏洞等。</a:t>
            </a:r>
          </a:p>
          <a:p>
            <a:r>
              <a:t>2.软件漏洞：包括固件、操作系统和应用程序等的安全漏洞。</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芯片安全漏洞概述</a:t>
            </a:r>
          </a:p>
        </p:txBody>
      </p:sp>
      <p:sp>
        <p:nvSpPr>
          <p:cNvPr id="3" name="Text Placeholder 2"/>
          <p:cNvSpPr>
            <a:spLocks noGrp="1"/>
          </p:cNvSpPr>
          <p:nvPr>
            <p:ph type="body" idx="1"/>
          </p:nvPr>
        </p:nvSpPr>
        <p:spPr/>
        <p:txBody>
          <a:bodyPr/>
          <a:lstStyle/>
          <a:p>
            <a:r>
              <a:t>芯片安全漏洞的影响</a:t>
            </a:r>
          </a:p>
        </p:txBody>
      </p:sp>
      <p:sp>
        <p:nvSpPr>
          <p:cNvPr id="4" name="Content Placeholder 3"/>
          <p:cNvSpPr>
            <a:spLocks noGrp="1"/>
          </p:cNvSpPr>
          <p:nvPr>
            <p:ph sz="half" idx="2"/>
          </p:nvPr>
        </p:nvSpPr>
        <p:spPr/>
        <p:txBody>
          <a:bodyPr/>
          <a:lstStyle/>
          <a:p>
            <a:r>
              <a:t>1.数据泄露：攻击者可能利用芯片安全漏洞窃取敏感数据或机密信息。</a:t>
            </a:r>
          </a:p>
          <a:p>
            <a:r>
              <a:t>2.系统崩溃：芯片安全漏洞可能导致系统崩溃或无法正常运行，给企业和个人带来严重损失。</a:t>
            </a:r>
          </a:p>
          <a:p/>
        </p:txBody>
      </p:sp>
      <p:sp>
        <p:nvSpPr>
          <p:cNvPr id="5" name="Text Placeholder 4"/>
          <p:cNvSpPr>
            <a:spLocks noGrp="1"/>
          </p:cNvSpPr>
          <p:nvPr>
            <p:ph type="body" idx="3"/>
          </p:nvPr>
        </p:nvSpPr>
        <p:spPr/>
        <p:txBody>
          <a:bodyPr/>
          <a:lstStyle/>
          <a:p>
            <a:r>
              <a:t>芯片安全漏洞检测方法</a:t>
            </a:r>
          </a:p>
        </p:txBody>
      </p:sp>
      <p:sp>
        <p:nvSpPr>
          <p:cNvPr id="6" name="Content Placeholder 5"/>
          <p:cNvSpPr>
            <a:spLocks noGrp="1"/>
          </p:cNvSpPr>
          <p:nvPr>
            <p:ph sz="half" idx="4"/>
          </p:nvPr>
        </p:nvSpPr>
        <p:spPr/>
        <p:txBody>
          <a:bodyPr/>
          <a:lstStyle/>
          <a:p>
            <a:r>
              <a:t>1.侧信道攻击：通过分析芯片运行时的功耗、电磁辐射等侧信道信息，推断出芯片内部的敏感数据或密钥。</a:t>
            </a:r>
          </a:p>
          <a:p>
            <a:r>
              <a:t>2.故障注入：通过人为制造故障或干扰，观察芯片的反应，从而推断出芯片的安全漏洞。</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芯片安全漏洞概述</a:t>
            </a:r>
          </a:p>
        </p:txBody>
      </p:sp>
      <p:sp>
        <p:nvSpPr>
          <p:cNvPr id="3" name="Text Placeholder 2"/>
          <p:cNvSpPr>
            <a:spLocks noGrp="1"/>
          </p:cNvSpPr>
          <p:nvPr>
            <p:ph type="body" idx="1"/>
          </p:nvPr>
        </p:nvSpPr>
        <p:spPr/>
        <p:txBody>
          <a:bodyPr/>
          <a:lstStyle/>
          <a:p>
            <a:r>
              <a:t>芯片安全漏洞防护技术</a:t>
            </a:r>
          </a:p>
        </p:txBody>
      </p:sp>
      <p:sp>
        <p:nvSpPr>
          <p:cNvPr id="4" name="Content Placeholder 3"/>
          <p:cNvSpPr>
            <a:spLocks noGrp="1"/>
          </p:cNvSpPr>
          <p:nvPr>
            <p:ph sz="half" idx="2"/>
          </p:nvPr>
        </p:nvSpPr>
        <p:spPr/>
        <p:txBody>
          <a:bodyPr/>
          <a:lstStyle/>
          <a:p>
            <a:r>
              <a:t>1.加密技术：采用高强度的加密算法和密钥，保护芯片内部的数据传输和存储安全。</a:t>
            </a:r>
          </a:p>
          <a:p>
            <a:r>
              <a:t>2.硬件安全模块：采用独立的硬件安全模块，提高芯片的安全性和可信度。</a:t>
            </a:r>
          </a:p>
          <a:p/>
        </p:txBody>
      </p:sp>
      <p:sp>
        <p:nvSpPr>
          <p:cNvPr id="5" name="Text Placeholder 4"/>
          <p:cNvSpPr>
            <a:spLocks noGrp="1"/>
          </p:cNvSpPr>
          <p:nvPr>
            <p:ph type="body" idx="3"/>
          </p:nvPr>
        </p:nvSpPr>
        <p:spPr/>
        <p:txBody>
          <a:bodyPr/>
          <a:lstStyle/>
          <a:p>
            <a:r>
              <a:t>芯片安全漏洞的未来趋势</a:t>
            </a:r>
          </a:p>
        </p:txBody>
      </p:sp>
      <p:sp>
        <p:nvSpPr>
          <p:cNvPr id="6" name="Content Placeholder 5"/>
          <p:cNvSpPr>
            <a:spLocks noGrp="1"/>
          </p:cNvSpPr>
          <p:nvPr>
            <p:ph sz="half" idx="4"/>
          </p:nvPr>
        </p:nvSpPr>
        <p:spPr/>
        <p:txBody>
          <a:bodyPr/>
          <a:lstStyle/>
          <a:p>
            <a:r>
              <a:t>1.随着技术的不断进步，芯片安全漏洞将更加复杂和难以防范。</a:t>
            </a:r>
          </a:p>
          <a:p>
            <a:r>
              <a:t>2.未来需要加强技术研发和创新，提高芯片的安全性和可靠性，确保网络系统和数据的安全。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漏洞检测方法与工具</a:t>
            </a:r>
          </a:p>
        </p:txBody>
      </p:sp>
      <p:sp>
        <p:nvSpPr>
          <p:cNvPr id="3" name="Subtitle 2"/>
          <p:cNvSpPr>
            <a:spLocks noGrp="1"/>
          </p:cNvSpPr>
          <p:nvPr>
            <p:ph type="subTitle" idx="1"/>
          </p:nvPr>
        </p:nvSpPr>
        <p:spPr/>
        <p:txBody>
          <a:bodyPr/>
          <a:lstStyle/>
          <a:p>
            <a:r>
              <a:t>芯片安全漏洞检测与防护</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漏洞检测方法与工具</a:t>
            </a:r>
          </a:p>
        </p:txBody>
      </p:sp>
      <p:sp>
        <p:nvSpPr>
          <p:cNvPr id="3" name="Text Placeholder 2"/>
          <p:cNvSpPr>
            <a:spLocks noGrp="1"/>
          </p:cNvSpPr>
          <p:nvPr>
            <p:ph type="body" idx="1"/>
          </p:nvPr>
        </p:nvSpPr>
        <p:spPr/>
        <p:txBody>
          <a:bodyPr/>
          <a:lstStyle/>
          <a:p>
            <a:r>
              <a:t>静态分析</a:t>
            </a:r>
          </a:p>
        </p:txBody>
      </p:sp>
      <p:sp>
        <p:nvSpPr>
          <p:cNvPr id="4" name="Content Placeholder 3"/>
          <p:cNvSpPr>
            <a:spLocks noGrp="1"/>
          </p:cNvSpPr>
          <p:nvPr>
            <p:ph sz="half" idx="2"/>
          </p:nvPr>
        </p:nvSpPr>
        <p:spPr/>
        <p:txBody>
          <a:bodyPr/>
          <a:lstStyle/>
          <a:p>
            <a:r>
              <a:t>1.通过对源代码或二进制代码进行扫描，识别可能的漏洞模式。</a:t>
            </a:r>
          </a:p>
          <a:p>
            <a:r>
              <a:t>2.常见的静态分析工具包括代码审查工具、漏洞扫描器等。</a:t>
            </a:r>
          </a:p>
          <a:p>
            <a:r>
              <a:t>3.静态分析的误报率较高，需要结合动态分析提高准确性。</a:t>
            </a:r>
          </a:p>
          <a:p/>
        </p:txBody>
      </p:sp>
      <p:sp>
        <p:nvSpPr>
          <p:cNvPr id="5" name="Text Placeholder 4"/>
          <p:cNvSpPr>
            <a:spLocks noGrp="1"/>
          </p:cNvSpPr>
          <p:nvPr>
            <p:ph type="body" idx="3"/>
          </p:nvPr>
        </p:nvSpPr>
        <p:spPr/>
        <p:txBody>
          <a:bodyPr/>
          <a:lstStyle/>
          <a:p>
            <a:r>
              <a:t>动态分析</a:t>
            </a:r>
          </a:p>
        </p:txBody>
      </p:sp>
      <p:sp>
        <p:nvSpPr>
          <p:cNvPr id="6" name="Content Placeholder 5"/>
          <p:cNvSpPr>
            <a:spLocks noGrp="1"/>
          </p:cNvSpPr>
          <p:nvPr>
            <p:ph sz="half" idx="4"/>
          </p:nvPr>
        </p:nvSpPr>
        <p:spPr/>
        <p:txBody>
          <a:bodyPr/>
          <a:lstStyle/>
          <a:p>
            <a:r>
              <a:t>1.通过监视程序运行时的行为，检测异常操作或潜在漏洞。</a:t>
            </a:r>
          </a:p>
          <a:p>
            <a:r>
              <a:t>2.常见的动态分析方法包括模糊测试、运行时监控等。</a:t>
            </a:r>
          </a:p>
          <a:p>
            <a:r>
              <a:t>3.动态分析能够发现实际运行中的漏洞，但可能无法覆盖所有执行路径。</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漏洞检测方法与工具</a:t>
            </a:r>
          </a:p>
        </p:txBody>
      </p:sp>
      <p:sp>
        <p:nvSpPr>
          <p:cNvPr id="3" name="Text Placeholder 2"/>
          <p:cNvSpPr>
            <a:spLocks noGrp="1"/>
          </p:cNvSpPr>
          <p:nvPr>
            <p:ph type="body" idx="1"/>
          </p:nvPr>
        </p:nvSpPr>
        <p:spPr/>
        <p:txBody>
          <a:bodyPr/>
          <a:lstStyle/>
          <a:p>
            <a:r>
              <a:t>符号执行</a:t>
            </a:r>
          </a:p>
        </p:txBody>
      </p:sp>
      <p:sp>
        <p:nvSpPr>
          <p:cNvPr id="4" name="Content Placeholder 3"/>
          <p:cNvSpPr>
            <a:spLocks noGrp="1"/>
          </p:cNvSpPr>
          <p:nvPr>
            <p:ph sz="half" idx="2"/>
          </p:nvPr>
        </p:nvSpPr>
        <p:spPr/>
        <p:txBody>
          <a:bodyPr/>
          <a:lstStyle/>
          <a:p>
            <a:r>
              <a:t>1.通过将程序输入符号化，跟踪程序执行路径，检测可能的漏洞。</a:t>
            </a:r>
          </a:p>
          <a:p>
            <a:r>
              <a:t>2.符号执行具有较高的精度和覆盖率，但可能面临状态爆炸问题。</a:t>
            </a:r>
          </a:p>
          <a:p>
            <a:r>
              <a:t>3.符号执行可以结合其他技术，如约束求解和启发式搜索，提高漏洞检测效率。</a:t>
            </a:r>
          </a:p>
          <a:p/>
        </p:txBody>
      </p:sp>
      <p:sp>
        <p:nvSpPr>
          <p:cNvPr id="5" name="Text Placeholder 4"/>
          <p:cNvSpPr>
            <a:spLocks noGrp="1"/>
          </p:cNvSpPr>
          <p:nvPr>
            <p:ph type="body" idx="3"/>
          </p:nvPr>
        </p:nvSpPr>
        <p:spPr/>
        <p:txBody>
          <a:bodyPr/>
          <a:lstStyle/>
          <a:p>
            <a:r>
              <a:t>污点传播分析</a:t>
            </a:r>
          </a:p>
        </p:txBody>
      </p:sp>
      <p:sp>
        <p:nvSpPr>
          <p:cNvPr id="6" name="Content Placeholder 5"/>
          <p:cNvSpPr>
            <a:spLocks noGrp="1"/>
          </p:cNvSpPr>
          <p:nvPr>
            <p:ph sz="half" idx="4"/>
          </p:nvPr>
        </p:nvSpPr>
        <p:spPr/>
        <p:txBody>
          <a:bodyPr/>
          <a:lstStyle/>
          <a:p>
            <a:r>
              <a:t>1.通过跟踪程序中数据的传播路径，识别可能的污点泄露或非法访问。</a:t>
            </a:r>
          </a:p>
          <a:p>
            <a:r>
              <a:t>2.污点传播分析可以有效地发现数据泄露等漏洞，但对复杂程序的分析可能具有较高的开销。</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漏洞检测方法与工具</a:t>
            </a:r>
          </a:p>
        </p:txBody>
      </p:sp>
      <p:sp>
        <p:nvSpPr>
          <p:cNvPr id="3" name="Text Placeholder 2"/>
          <p:cNvSpPr>
            <a:spLocks noGrp="1"/>
          </p:cNvSpPr>
          <p:nvPr>
            <p:ph type="body" idx="1"/>
          </p:nvPr>
        </p:nvSpPr>
        <p:spPr/>
        <p:txBody>
          <a:bodyPr/>
          <a:lstStyle/>
          <a:p>
            <a:r>
              <a:t>机器学习方法</a:t>
            </a:r>
          </a:p>
        </p:txBody>
      </p:sp>
      <p:sp>
        <p:nvSpPr>
          <p:cNvPr id="4" name="Content Placeholder 3"/>
          <p:cNvSpPr>
            <a:spLocks noGrp="1"/>
          </p:cNvSpPr>
          <p:nvPr>
            <p:ph sz="half" idx="2"/>
          </p:nvPr>
        </p:nvSpPr>
        <p:spPr/>
        <p:txBody>
          <a:bodyPr/>
          <a:lstStyle/>
          <a:p>
            <a:r>
              <a:t>1.利用机器学习模型对程序行为进行训练，识别异常操作或潜在漏洞。</a:t>
            </a:r>
          </a:p>
          <a:p>
            <a:r>
              <a:t>2.机器学习方法可以处理大规模的程序分析任务，但需要对模型进行训练和优化。</a:t>
            </a:r>
          </a:p>
          <a:p>
            <a:r>
              <a:t>3.常见的机器学习方法包括深度学习、支持向量机等。</a:t>
            </a:r>
          </a:p>
          <a:p/>
        </p:txBody>
      </p:sp>
      <p:sp>
        <p:nvSpPr>
          <p:cNvPr id="5" name="Text Placeholder 4"/>
          <p:cNvSpPr>
            <a:spLocks noGrp="1"/>
          </p:cNvSpPr>
          <p:nvPr>
            <p:ph type="body" idx="3"/>
          </p:nvPr>
        </p:nvSpPr>
        <p:spPr/>
        <p:txBody>
          <a:bodyPr/>
          <a:lstStyle/>
          <a:p>
            <a:r>
              <a:t>模糊测试</a:t>
            </a:r>
          </a:p>
        </p:txBody>
      </p:sp>
      <p:sp>
        <p:nvSpPr>
          <p:cNvPr id="6" name="Content Placeholder 5"/>
          <p:cNvSpPr>
            <a:spLocks noGrp="1"/>
          </p:cNvSpPr>
          <p:nvPr>
            <p:ph sz="half" idx="4"/>
          </p:nvPr>
        </p:nvSpPr>
        <p:spPr/>
        <p:txBody>
          <a:bodyPr/>
          <a:lstStyle/>
          <a:p>
            <a:r>
              <a:t>1.通过生成随机或异常的输入数据，触发程序中的潜在漏洞。</a:t>
            </a:r>
          </a:p>
          <a:p>
            <a:r>
              <a:t>2.模糊测试可以有效地发现输入验证等漏洞，但需要大量的测试用例和时间。</a:t>
            </a:r>
          </a:p>
          <a:p>
            <a:r>
              <a:t>3.模糊测试可以结合其他技术，如遗传算法和符号执行，提高漏洞检测效率。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漏洞分析与风险评估</a:t>
            </a:r>
          </a:p>
        </p:txBody>
      </p:sp>
      <p:sp>
        <p:nvSpPr>
          <p:cNvPr id="3" name="Subtitle 2"/>
          <p:cNvSpPr>
            <a:spLocks noGrp="1"/>
          </p:cNvSpPr>
          <p:nvPr>
            <p:ph type="subTitle" idx="1"/>
          </p:nvPr>
        </p:nvSpPr>
        <p:spPr/>
        <p:txBody>
          <a:bodyPr/>
          <a:lstStyle/>
          <a:p>
            <a:r>
              <a:t>芯片安全漏洞检测与防护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漏洞分析与风险评估</a:t>
            </a:r>
          </a:p>
        </p:txBody>
      </p:sp>
      <p:sp>
        <p:nvSpPr>
          <p:cNvPr id="3" name="Text Placeholder 2"/>
          <p:cNvSpPr>
            <a:spLocks noGrp="1"/>
          </p:cNvSpPr>
          <p:nvPr>
            <p:ph type="body" idx="1"/>
          </p:nvPr>
        </p:nvSpPr>
        <p:spPr/>
        <p:txBody>
          <a:bodyPr/>
          <a:lstStyle/>
          <a:p>
            <a:r>
              <a:t>漏洞分类与特点</a:t>
            </a:r>
          </a:p>
        </p:txBody>
      </p:sp>
      <p:sp>
        <p:nvSpPr>
          <p:cNvPr id="4" name="Content Placeholder 3"/>
          <p:cNvSpPr>
            <a:spLocks noGrp="1"/>
          </p:cNvSpPr>
          <p:nvPr>
            <p:ph sz="half" idx="2"/>
          </p:nvPr>
        </p:nvSpPr>
        <p:spPr/>
        <p:txBody>
          <a:bodyPr/>
          <a:lstStyle/>
          <a:p>
            <a:r>
              <a:t>1.漏洞分类：硬件漏洞、软件漏洞、固件漏洞</a:t>
            </a:r>
          </a:p>
          <a:p>
            <a:r>
              <a:t>2.漏洞特点：复杂性、隐蔽性、可利用性</a:t>
            </a:r>
          </a:p>
          <a:p>
            <a:r>
              <a:t>芯片安全漏洞是指芯片在设计、制造和使用过程中存在的安全缺陷或弱点，可能被攻击者利用，对系统造成危害。对芯片安全漏洞进行分类和了解其特点是进行漏洞分析与风险评估的基础。硬件漏洞主要存在于物理层面，软件漏洞则主要存在于设计代码层面，而固件漏洞则是介于硬件和软件之间的漏洞。这些漏洞都具有复杂性、隐蔽性和可利用性的特点，需要采取不同的手段进行检测和防护。</a:t>
            </a:r>
          </a:p>
          <a:p/>
        </p:txBody>
      </p:sp>
      <p:sp>
        <p:nvSpPr>
          <p:cNvPr id="5" name="Text Placeholder 4"/>
          <p:cNvSpPr>
            <a:spLocks noGrp="1"/>
          </p:cNvSpPr>
          <p:nvPr>
            <p:ph type="body" idx="3"/>
          </p:nvPr>
        </p:nvSpPr>
        <p:spPr/>
        <p:txBody>
          <a:bodyPr/>
          <a:lstStyle/>
          <a:p>
            <a:r>
              <a:t>漏洞扫描与发现</a:t>
            </a:r>
          </a:p>
        </p:txBody>
      </p:sp>
      <p:sp>
        <p:nvSpPr>
          <p:cNvPr id="6" name="Content Placeholder 5"/>
          <p:cNvSpPr>
            <a:spLocks noGrp="1"/>
          </p:cNvSpPr>
          <p:nvPr>
            <p:ph sz="half" idx="4"/>
          </p:nvPr>
        </p:nvSpPr>
        <p:spPr/>
        <p:txBody>
          <a:bodyPr/>
          <a:lstStyle/>
          <a:p>
            <a:r>
              <a:t>1.扫描技术：基于规则的扫描、模糊测试、动态执行</a:t>
            </a:r>
          </a:p>
          <a:p>
            <a:r>
              <a:t>2.发现方法：源代码审计、二进制分析、侧信道攻击</a:t>
            </a:r>
          </a:p>
          <a:p>
            <a:r>
              <a:t>对芯片进行漏洞扫描和发现是漏洞分析与风险评估的重要环节。通过采用基于规则的扫描、模糊测试、动态执行等技术，结合源代码审计、二进制分析、侧信道攻击等方法，可以有效地发现芯片存在的安全漏洞。这些技术和方法可以帮助安全研究人员快速定位漏洞，并为后续的漏洞利用和防护提供依据。</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漏洞分析与风险评估</a:t>
            </a:r>
          </a:p>
        </p:txBody>
      </p:sp>
      <p:sp>
        <p:nvSpPr>
          <p:cNvPr id="3" name="Text Placeholder 2"/>
          <p:cNvSpPr>
            <a:spLocks noGrp="1"/>
          </p:cNvSpPr>
          <p:nvPr>
            <p:ph type="body" idx="1"/>
          </p:nvPr>
        </p:nvSpPr>
        <p:spPr/>
        <p:txBody>
          <a:bodyPr/>
          <a:lstStyle/>
          <a:p>
            <a:r>
              <a:t>漏洞利用与危害</a:t>
            </a:r>
          </a:p>
        </p:txBody>
      </p:sp>
      <p:sp>
        <p:nvSpPr>
          <p:cNvPr id="4" name="Content Placeholder 3"/>
          <p:cNvSpPr>
            <a:spLocks noGrp="1"/>
          </p:cNvSpPr>
          <p:nvPr>
            <p:ph sz="half" idx="2"/>
          </p:nvPr>
        </p:nvSpPr>
        <p:spPr/>
        <p:txBody>
          <a:bodyPr/>
          <a:lstStyle/>
          <a:p>
            <a:r>
              <a:t>1.利用方式：远程攻击、本地攻击、物理攻击</a:t>
            </a:r>
          </a:p>
          <a:p>
            <a:r>
              <a:t>2.危害程度：系统崩溃、数据泄露、权限提升</a:t>
            </a:r>
          </a:p>
          <a:p>
            <a:r>
              <a:t>漏洞利用是指攻击者利用芯片的安全漏洞对系统进行攻击，从而造成危害。漏洞利用的方式主要包括远程攻击、本地攻击和物理攻击，攻击者可以利用这些漏洞获得系统的控制权，进行非法操作，如窃取敏感信息、篡改系统配置等。漏洞利用的危害程度也因漏洞类型和攻击方式的不同而有所不同，可能导致系统崩溃、数据泄露、权限提升等严重后果。因此，对芯片安全漏洞的利用和危害进行深入分析，有助于评估漏洞的风险等级，并采取相应的防护措施。</a:t>
            </a:r>
          </a:p>
          <a:p/>
        </p:txBody>
      </p:sp>
      <p:sp>
        <p:nvSpPr>
          <p:cNvPr id="5" name="Text Placeholder 4"/>
          <p:cNvSpPr>
            <a:spLocks noGrp="1"/>
          </p:cNvSpPr>
          <p:nvPr>
            <p:ph type="body" idx="3"/>
          </p:nvPr>
        </p:nvSpPr>
        <p:spPr/>
        <p:txBody>
          <a:bodyPr/>
          <a:lstStyle/>
          <a:p>
            <a:r>
              <a:t>漏洞修补与升级</a:t>
            </a:r>
          </a:p>
        </p:txBody>
      </p:sp>
      <p:sp>
        <p:nvSpPr>
          <p:cNvPr id="6" name="Content Placeholder 5"/>
          <p:cNvSpPr>
            <a:spLocks noGrp="1"/>
          </p:cNvSpPr>
          <p:nvPr>
            <p:ph sz="half" idx="4"/>
          </p:nvPr>
        </p:nvSpPr>
        <p:spPr/>
        <p:txBody>
          <a:bodyPr/>
          <a:lstStyle/>
          <a:p>
            <a:r>
              <a:t>1.修补方式：固件更新、补丁修复、重新设计</a:t>
            </a:r>
          </a:p>
          <a:p>
            <a:r>
              <a:t>2.升级策略：定期升级、紧急升级、差异升级</a:t>
            </a:r>
          </a:p>
          <a:p>
            <a:r>
              <a:t>对芯片安全漏洞进行修补和升级是保障系统安全的重要措施。根据漏洞类型和危害程度的不同，可以采取不同的修补方式和升级策略。固件更新和补丁修复是常见的漏洞修补方式，可以有效地修复已知的安全漏洞。对于严重的高危漏洞，需要采取紧急升级措施，以确保系统的安全性。同时，为了满足不同用户的需求，还可以提供差异升级服务，为用户提供更加灵活的升级选择。</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漏洞分析与风险评估</a:t>
            </a:r>
          </a:p>
        </p:txBody>
      </p:sp>
      <p:sp>
        <p:nvSpPr>
          <p:cNvPr id="3" name="Text Placeholder 2"/>
          <p:cNvSpPr>
            <a:spLocks noGrp="1"/>
          </p:cNvSpPr>
          <p:nvPr>
            <p:ph type="body" idx="1"/>
          </p:nvPr>
        </p:nvSpPr>
        <p:spPr/>
        <p:txBody>
          <a:bodyPr/>
          <a:lstStyle/>
          <a:p>
            <a:r>
              <a:t>风险评估与报告</a:t>
            </a:r>
          </a:p>
        </p:txBody>
      </p:sp>
      <p:sp>
        <p:nvSpPr>
          <p:cNvPr id="4" name="Content Placeholder 3"/>
          <p:cNvSpPr>
            <a:spLocks noGrp="1"/>
          </p:cNvSpPr>
          <p:nvPr>
            <p:ph sz="half" idx="2"/>
          </p:nvPr>
        </p:nvSpPr>
        <p:spPr/>
        <p:txBody>
          <a:bodyPr/>
          <a:lstStyle/>
          <a:p>
            <a:r>
              <a:t>1.评估方法：定性评估、定量评估、综合评估</a:t>
            </a:r>
          </a:p>
          <a:p>
            <a:r>
              <a:t>2.报告内容：漏洞信息、风险等级、修复建议</a:t>
            </a:r>
          </a:p>
          <a:p>
            <a:r>
              <a:t>对芯片安全漏洞进行风险评估和报告是漏洞分析与防护的重要环节。通过采用定性评估、定量评估和综合评估等方法，可以对漏洞的危害程度、影响范围和修复成本等进行全面评估，从而为决策者提供有力的决策依据。风险评估报告应包含漏洞信息、风险等级和修复建议等内容，以便用户了解漏洞情况并采取相应的防护措施。</a:t>
            </a:r>
          </a:p>
          <a:p/>
        </p:txBody>
      </p:sp>
      <p:sp>
        <p:nvSpPr>
          <p:cNvPr id="5" name="Text Placeholder 4"/>
          <p:cNvSpPr>
            <a:spLocks noGrp="1"/>
          </p:cNvSpPr>
          <p:nvPr>
            <p:ph type="body" idx="3"/>
          </p:nvPr>
        </p:nvSpPr>
        <p:spPr/>
        <p:txBody>
          <a:bodyPr/>
          <a:lstStyle/>
          <a:p>
            <a:r>
              <a:t>安全防护与加固</a:t>
            </a:r>
          </a:p>
        </p:txBody>
      </p:sp>
      <p:sp>
        <p:nvSpPr>
          <p:cNvPr id="6" name="Content Placeholder 5"/>
          <p:cNvSpPr>
            <a:spLocks noGrp="1"/>
          </p:cNvSpPr>
          <p:nvPr>
            <p:ph sz="half" idx="4"/>
          </p:nvPr>
        </p:nvSpPr>
        <p:spPr/>
        <p:txBody>
          <a:bodyPr/>
          <a:lstStyle/>
          <a:p>
            <a:r>
              <a:t>1.防护技术：访问控制、加密传输、入侵检测</a:t>
            </a:r>
          </a:p>
          <a:p>
            <a:r>
              <a:t>2.加固措施：硬件加固、软件加固、固件加固</a:t>
            </a:r>
          </a:p>
          <a:p>
            <a:r>
              <a:t>对芯片安全漏洞进行防护和加固是保障系统安全的有效手段。采用访问控制、加密传输、入侵检测等防护技术，可以有效地保护系统的安全性和稳定性。同时，采取硬件加固、软件加固和固件加固等措施，可以提升系统的抗攻击能力，降低被攻击的风险。在对芯片进行安全防护和加固时，需要综合考虑系统的性能和安全性要求，以确保系统的可靠性和稳定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防护策略与技术原理</a:t>
            </a:r>
          </a:p>
        </p:txBody>
      </p:sp>
      <p:sp>
        <p:nvSpPr>
          <p:cNvPr id="3" name="Subtitle 2"/>
          <p:cNvSpPr>
            <a:spLocks noGrp="1"/>
          </p:cNvSpPr>
          <p:nvPr>
            <p:ph type="subTitle" idx="1"/>
          </p:nvPr>
        </p:nvSpPr>
        <p:spPr/>
        <p:txBody>
          <a:bodyPr/>
          <a:lstStyle/>
          <a:p>
            <a:r>
              <a:t>芯片安全漏洞检测与防护</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防护策略与技术原理</a:t>
            </a:r>
          </a:p>
        </p:txBody>
      </p:sp>
      <p:sp>
        <p:nvSpPr>
          <p:cNvPr id="3" name="Content Placeholder 2"/>
          <p:cNvSpPr>
            <a:spLocks noGrp="1"/>
          </p:cNvSpPr>
          <p:nvPr>
            <p:ph sz="half" idx="2"/>
          </p:nvPr>
        </p:nvSpPr>
        <p:spPr/>
        <p:txBody>
          <a:bodyPr/>
          <a:lstStyle/>
          <a:p>
            <a:r>
              <a:t>1.采用硬件安全模块（HSM）进行密钥管理和加密运算，提高芯片的安全性。</a:t>
            </a:r>
          </a:p>
          <a:p>
            <a:r>
              <a:t>2.应用物理不可克隆函数（PUF）技术，生成唯一身份标识，防止芯片被复制或替换。</a:t>
            </a:r>
          </a:p>
          <a:p/>
        </p:txBody>
      </p:sp>
      <p:sp>
        <p:nvSpPr>
          <p:cNvPr id="4" name="Text Placeholder 3"/>
          <p:cNvSpPr>
            <a:spLocks noGrp="1"/>
          </p:cNvSpPr>
          <p:nvPr>
            <p:ph type="body" idx="3"/>
          </p:nvPr>
        </p:nvSpPr>
        <p:spPr/>
        <p:txBody>
          <a:bodyPr/>
          <a:lstStyle/>
          <a:p>
            <a:r>
              <a:t>固件验证与更新</a:t>
            </a:r>
          </a:p>
        </p:txBody>
      </p:sp>
      <p:sp>
        <p:nvSpPr>
          <p:cNvPr id="5" name="Content Placeholder 4"/>
          <p:cNvSpPr>
            <a:spLocks noGrp="1"/>
          </p:cNvSpPr>
          <p:nvPr>
            <p:ph sz="half" idx="4"/>
          </p:nvPr>
        </p:nvSpPr>
        <p:spPr/>
        <p:txBody>
          <a:bodyPr/>
          <a:lstStyle/>
          <a:p>
            <a:r>
              <a:t>1.实现固件的数字签名，确保固件来源可信，防止恶意代码注入。</a:t>
            </a:r>
          </a:p>
          <a:p>
            <a:r>
              <a:t>2.设计安全的固件更新机制，防止在更新过程中被攻击者利用。</a:t>
            </a:r>
          </a:p>
          <a:p/>
        </p:txBody>
      </p:sp>
      <p:sp>
        <p:nvSpPr>
          <p:cNvPr id="6" name="Text Placeholder 5"/>
          <p:cNvSpPr>
            <a:spLocks noGrp="1"/>
          </p:cNvSpPr>
          <p:nvPr>
            <p:ph type="body" idx="1"/>
          </p:nvPr>
        </p:nvSpPr>
        <p:spPr/>
        <p:txBody>
          <a:bodyPr/>
          <a:lstStyle/>
          <a:p>
            <a:r>
              <a:t>硬件安全加固</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https://d.book118.com/208076023013006031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芯片安全漏洞概述</vt:lpstr>
      <vt:lpstr> 芯片安全漏洞概述</vt:lpstr>
      <vt:lpstr> 芯片安全漏洞概述</vt:lpstr>
      <vt:lpstr> 芯片安全漏洞概述</vt:lpstr>
      <vt:lpstr> 漏洞检测方法与工具</vt:lpstr>
      <vt:lpstr> 漏洞检测方法与工具</vt:lpstr>
      <vt:lpstr> 漏洞检测方法与工具</vt:lpstr>
      <vt:lpstr> 漏洞检测方法与工具</vt:lpstr>
      <vt:lpstr> 漏洞分析与风险评估</vt:lpstr>
      <vt:lpstr> 漏洞分析与风险评估</vt:lpstr>
      <vt:lpstr> 漏洞分析与风险评估</vt:lpstr>
      <vt:lpstr> 漏洞分析与风险评估</vt:lpstr>
      <vt:lpstr> 防护策略与技术原理</vt:lpstr>
      <vt:lpstr> 防护策略与技术原理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2024-09-07T19:41:51.235</cp:lastPrinted>
  <dcterms:created xsi:type="dcterms:W3CDTF">2024-09-07T11:41:51Z</dcterms:created>
  <dcterms:modified xsi:type="dcterms:W3CDTF">2024-09-07T11:41:53Z</dcterms:modified>
</cp:coreProperties>
</file>