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ED24C-9CA2-4DD6-9B52-E87F0CB1D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AA15F-9ECF-41FF-9443-39056D3F9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30E91-6E7B-412A-A25E-ABE7F3024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191EB-E81D-4622-ADE2-BADFF78DB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0E5848-44FB-4856-B6AA-0CD7FD0BD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2454DE-A9FD-4C21-A834-22EDAB989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AFB1E9-CCEB-4936-8B0B-5D95D86A7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9805E-B719-40E8-A764-25992DD07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3B65A3-0467-4963-8FC7-BFFED29FE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D3A65-65A1-450C-8CDB-636191D35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C9D76-F6E7-4739-881B-4B06218C7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7611505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企业线上安全管理培训\n## 1.企业线上安全管理的重要性及挑战\n### 1.1企业线上安全管理对企业运营的影响\n### 1.2企业线上安全管理面临的挑战\n### 1.3企业线上安全事故案例分析\n## 2.企业线上安全管理的基本原则和方法\n### 2.1企业线上安全管理的基本原则\n### 2.2企业线上安全管理的基本方法\n### 2.3企业线上安全管理的实践案例\n## 3.企业线上网络安全管理\n### 3.1企业线上网络安全风险及防范\n### 3.2企业线上网络安全策略制定与实施\n### 3.3企业线上网络安全监控与应急响应\n## 4.企业线上数据安全管理\n### 4.1企业线上数据安全的重要性及风险\n### 4.2企业线上数据保护策略与方法\n### 4.3企业线上数据安全管理实践案例\n## 5.企业线上业务安全管理\n### 5.1企业线上业务安全风险及防范\n### 5.2企业线上业务安全策略制定与实施\n### 5.3企业线上业务安全监控与应急响应\n## 6.企业线上安全管理组织与团队建设\n### 6.1企业线上安全管理组织架构设计\n### 6.2企业线上安全管理团队建设与发展\n### 6.3企业线上安全管理团队激励机制\n## 7.企业线上安全管理培训与意识提升\n### 7.1企业线上安全管理培训需求分析\n### 7.2企业线上安全管理培训计划与实施\n### 7.3企业线上安全管理培训效果评估与持续改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企业线上安全管理培训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企业线上安全管理的重要性及挑战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影响企业运营效率</a:t>
                </a:r>
                <a:endParaRPr/>
              </a:p>
            </p:txBody>
          </p:sp>
          <p:sp>
            <p:nvSpPr>
              <p:cNvPr id="26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线上安全事件导致业务中断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安全隐患影响企业声誉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合规性问题导致法律风险</a:t>
                </a:r>
                <a:endParaRPr/>
              </a:p>
            </p:txBody>
          </p:sp>
        </p:grpSp>
        <p:grpSp>
          <p:nvGrpSpPr>
            <p:cNvPr id="27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影响企业数据安全</a:t>
                </a:r>
                <a:endParaRPr/>
              </a:p>
            </p:txBody>
          </p:sp>
          <p:sp>
            <p:nvSpPr>
              <p:cNvPr id="27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数据泄露导致经济损失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数据篡改影响决策依据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数据丢失影响业务连续性</a:t>
                </a:r>
                <a:endParaRPr/>
              </a:p>
            </p:txBody>
          </p:sp>
        </p:grpSp>
        <p:grpSp>
          <p:nvGrpSpPr>
            <p:cNvPr id="27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影响企业业务安全</a:t>
                </a:r>
                <a:endParaRPr/>
              </a:p>
            </p:txBody>
          </p:sp>
          <p:sp>
            <p:nvSpPr>
              <p:cNvPr id="2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诈骗活动导致客户损失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网络攻击导致业务系统瘫痪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恶意软件导致内部数据泄露</a:t>
                </a:r>
                <a:endParaRPr/>
              </a:p>
            </p:txBody>
          </p:sp>
        </p:grpSp>
      </p:grpSp>
      <p:pic>
        <p:nvPicPr>
          <p:cNvPr id="27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企业线上安全管理对企业运营的影响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9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应对不断变化的网络攻击手段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保护多样化的线上业务系统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应对海量数据的安全管理</a:t>
                </a:r>
                <a:endParaRPr/>
              </a:p>
            </p:txBody>
          </p:sp>
          <p:sp>
            <p:nvSpPr>
              <p:cNvPr id="2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技术挑战</a:t>
                </a:r>
                <a:endParaRPr/>
              </a:p>
            </p:txBody>
          </p:sp>
        </p:grpSp>
        <p:grpSp>
          <p:nvGrpSpPr>
            <p:cNvPr id="29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制定有效的线上安全管理制度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落实线上安全管理责任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提高员工线上安全意识和技能</a:t>
                </a:r>
                <a:endParaRPr/>
              </a:p>
            </p:txBody>
          </p:sp>
          <p:sp>
            <p:nvSpPr>
              <p:cNvPr id="29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管理挑战</a:t>
                </a:r>
                <a:endParaRPr/>
              </a:p>
            </p:txBody>
          </p:sp>
        </p:grpSp>
        <p:grpSp>
          <p:nvGrpSpPr>
            <p:cNvPr id="29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9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遵守相关法律法规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保护客户隐私和数据安全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应对监管机构的检查和审计</a:t>
                </a:r>
                <a:endParaRPr/>
              </a:p>
            </p:txBody>
          </p:sp>
          <p:sp>
            <p:nvSpPr>
              <p:cNvPr id="29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合规挑战</a:t>
                </a:r>
                <a:endParaRPr/>
              </a:p>
            </p:txBody>
          </p:sp>
        </p:grpSp>
      </p:grpSp>
      <p:pic>
        <p:nvPicPr>
          <p:cNvPr id="29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0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企业线上安全管理面临的挑战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案例一：数据泄露事件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事件背景：某企业发生数据泄露事件，大量客户信息被泄露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影响范围：客户损失，企业声誉受损，法律责任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应对措施：加强数据保护措施，提高员工安全意识，改进管理制度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1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案例二：网络攻击事件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事件背景：某企业遭受网络攻击，业务系统瘫痪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影响范围：业务中断，客户满意度下降，经济损失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应对措施：加强网络安全防护，建立应急响应机制，提高系统安全性</a:t>
                </a:r>
                <a:endParaRPr/>
              </a:p>
            </p:txBody>
          </p:sp>
          <p:pic>
            <p:nvPicPr>
              <p:cNvPr id="31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1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案例三：诈骗事件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事件背景：某企业员工收到诈骗邮件，导致公司财产损失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影响范围：公司财产损失，员工信任度下降，法律责任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应对措施：加强员工安全培训，提高防范意识，加强内部沟通和信息安全管理</a:t>
                </a:r>
                <a:endParaRPr/>
              </a:p>
            </p:txBody>
          </p:sp>
          <p:pic>
            <p:nvPicPr>
              <p:cNvPr id="32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企业线上安全事故案例分析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企业线上安全管理的基本原则和方法</a:t>
            </a:r>
            <a:endParaRPr/>
          </a:p>
        </p:txBody>
      </p:sp>
      <p:sp>
        <p:nvSpPr>
          <p:cNvPr id="3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2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2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预防为主原则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建立健全线上安全风险防范机制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提高员工安全意识，加强培训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定期进行线上安全检查，及时发现和处理安全隐患</a:t>
                </a:r>
                <a:endParaRPr/>
              </a:p>
            </p:txBody>
          </p:sp>
          <p:sp>
            <p:nvSpPr>
              <p:cNvPr id="33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层级负责原则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明确线上安全管理责任层级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落实各级管理人员职责，确保安全管理责任到位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建立线上安全管理考核机制，督促各级管理人员履行责任</a:t>
                </a:r>
                <a:endParaRPr/>
              </a:p>
            </p:txBody>
          </p:sp>
          <p:sp>
            <p:nvSpPr>
              <p:cNvPr id="33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合规性原则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遵守相关法律法规，保护客户隐私和数据安全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建立健全线上安全管理制度，确保合规性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加强合规性审查，确保企业线上安全管理合规</a:t>
                </a:r>
                <a:endParaRPr/>
              </a:p>
            </p:txBody>
          </p:sp>
          <p:sp>
            <p:nvSpPr>
              <p:cNvPr id="33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企业线上安全管理的基本原则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4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4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4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制定线上安全管理制度</a:t>
                </a:r>
                <a:endParaRPr/>
              </a:p>
            </p:txBody>
          </p:sp>
          <p:sp>
            <p:nvSpPr>
              <p:cNvPr id="34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明确线上安全管理职责和流程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制定线上安全预防措施和应急预案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建立线上安全检查和监督机制</a:t>
                </a:r>
                <a:endParaRPr/>
              </a:p>
            </p:txBody>
          </p:sp>
        </p:grpSp>
        <p:grpSp>
          <p:nvGrpSpPr>
            <p:cNvPr id="34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4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加强员工线上安全培训</a:t>
                </a:r>
                <a:endParaRPr/>
              </a:p>
            </p:txBody>
          </p:sp>
          <p:sp>
            <p:nvSpPr>
              <p:cNvPr id="34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提高员工线上安全意识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培训员工掌握基本线上安全知识和技能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定期进行线上安全演练，提高员工应对突发事件的能力</a:t>
                </a:r>
                <a:endParaRPr/>
              </a:p>
            </p:txBody>
          </p:sp>
        </p:grpSp>
        <p:grpSp>
          <p:nvGrpSpPr>
            <p:cNvPr id="35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5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建立线上安全监控与应急响应机制</a:t>
                </a:r>
                <a:endParaRPr/>
              </a:p>
            </p:txBody>
          </p:sp>
          <p:sp>
            <p:nvSpPr>
              <p:cNvPr id="35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建立健全线上安全监控系统，实时监测线上安全状况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建立线上安全应急响应机制，确保突发事件得到及时处置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加强与外部安全机构的合作，提高应对重大线上安全事件的能力</a:t>
                </a:r>
                <a:endParaRPr/>
              </a:p>
            </p:txBody>
          </p:sp>
        </p:grpSp>
      </p:grpSp>
      <p:sp>
        <p:nvSpPr>
          <p:cNvPr id="3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企业线上安全管理的基本方法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5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5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案例一：某企业制定线上安全管理制度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制度内容：明确线上安全管理职责，制定线上安全预防措施和应急预案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实施效果：企业线上安全事件减少，员工安全意识提高，业务运营稳定性增强</a:t>
                </a:r>
                <a:endParaRPr/>
              </a:p>
            </p:txBody>
          </p:sp>
          <p:pic>
            <p:nvPicPr>
              <p:cNvPr id="3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6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6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案例二：某企业加强员工线上安全培训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培训内容：线上安全知识、技能和应急预案培训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实施效果：员工线上安全意识和技能提高，企业线上安全事故减少</a:t>
                </a:r>
                <a:endParaRPr/>
              </a:p>
            </p:txBody>
          </p:sp>
          <p:pic>
            <p:nvPicPr>
              <p:cNvPr id="36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6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6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案例三：某企业建立线上安全监控与应急响应机制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监控内容：实时监测线上安全状况，发现和处理安全隐患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实施效果：企业线上安全事件得到及时处置，业务运营稳定性增强</a:t>
                </a:r>
                <a:endParaRPr/>
              </a:p>
            </p:txBody>
          </p:sp>
          <p:pic>
            <p:nvPicPr>
              <p:cNvPr id="37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企业线上安全管理的实践案例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企业线上网络安全管理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网络攻击：如DDoS攻击、勒索软件等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网络钓鱼：如虚假网站、诈骗邮件等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网络间谍：如商业间谍、黑客入侵等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防范措施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加强网络安全防护，提高系统安全性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定期进行网络安全检查，及时发现和处理安全隐患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提高员工网络安全意识和技能，加强培训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企业线上网络安全风险及防范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企业线上网络安全策略制定与实施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分析企业线上网络安全风险，确定防护目标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制定网络安全防护方案，明确防护措施和流程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制定网络安全应急预案，提高应对突发事件的能力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落实网络安全防护措施，确保系统安全性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定期进行网络安全检查，及时发现和处理安全隐患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加强员工网络安全培训，提高防范意识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建立监控机制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建立健全网络安全监控系统，实时监测网络安全状况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建立网络安全报警机制，及时发现安全隐患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加强与外部安全机构的合作，提高应对重大网络安全事件的能力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制定应急预案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制定针对不同网络安全事件的应急预案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建立应急响应机制，确保突发事件得到及时处置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定期进行应急演练，提高应对突发事件的能力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企业线上网络安全监控与应急响应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企业线上数据安全管理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企业线上数据安全的重要性及风险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数据是企业核心资产，保护数据安全是企业社会责任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数据泄露可能导致经济损失，影响企业声誉和客户信任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数据安全是企业合规性的重要组成部分，遵守相关法律法规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风险识别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数据泄露：如内部人员泄露、黑客攻击等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数据篡改：如恶意软件篡改、内部人员篡改等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数据丢失：如硬件故障、自然灾害等</a:t>
                </a:r>
                <a:endParaRPr/>
              </a:p>
            </p:txBody>
          </p:sp>
          <p:pic>
            <p:nvPicPr>
              <p:cNvPr id="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https://d.book118.com/208076115053006040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企业线上安全管理培训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2024-09-18T19:58:03.195</cp:lastPrinted>
  <dcterms:created xsi:type="dcterms:W3CDTF">2024-09-18T11:58:03Z</dcterms:created>
  <dcterms:modified xsi:type="dcterms:W3CDTF">2024-09-18T11:58:05Z</dcterms:modified>
</cp:coreProperties>
</file>