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065E350-9D4A-4D11-9735-94E5BB57C5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B7FBE1-05A1-44D5-9C65-0F495B84D1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6A5AF50-61A5-435B-8392-1893D10F47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A55B87D-0D40-452A-8C13-C4E492EFBF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31C7070-B229-445B-985A-A557C5E3B5C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61993A3-01DF-4ACC-905B-AA40AF59307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F0C8641-EF71-4E5E-8AFD-C13696C4A2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FE2F2A-71D7-4C25-A605-6545A2365D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1F9C03-5C7D-4369-93E7-5BD9BB6059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6B2561-A7F2-4A50-8ABD-A9B92B2D84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73C884-3032-436A-9490-12BCC91599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8077014071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医院重点学科建设实施方案中的社区医疗与基层服务</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社区医疗与基层服务概述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医院重点学科建设与社区医疗关系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社区医疗服务体系建设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基层服务能力提升策略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合作共赢：构建良好医联体关系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社区医疗与基层服务概述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指在社区层面提供的预防、医疗、康复和健康促进等综合性医疗卫生服务，是城市医疗卫生体系的基础。</a:t>
            </a:r>
          </a:p>
        </p:txBody>
      </p:sp>
      <p:pic>
        <p:nvPicPr>
          <p:cNvPr id="6" name="Picture 6"/>
          <p:cNvPicPr>
            <a:picLocks noChangeAspect="1"/>
          </p:cNvPicPr>
          <p:nvPr/>
        </p:nvPicPr>
        <p:blipFill>
          <a:blip r:embed="rId2"/>
          <a:srcRect l="12833" r="1283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社区医疗</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指以基层医疗机构为主体，为居民提供基本医疗和公共卫生服务的活动，是医疗卫生服务体系的网底。</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基层服务</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随着医疗改革的深入和居民健康需求的提高，社区医疗和基层服务在医疗卫生体系中的地位和作用越来越重要。</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背景</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2559" r="255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7726" b="177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重要性及意义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缓解看病难、看病贵问题</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通过加强社区医疗和基层服务，可以引导居民在基层首诊，缓解大医院人满为患的压力，降低医疗费用。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促进分级诊疗制度实施</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社区医疗和基层服务是分级诊疗制度的基础，通过提高基层医疗服务能力，可以引导居民合理就医，促进分级诊疗制度的实施。</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提高居民健康水平</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通过提供预防、保健、健康教育等综合性服务，可以提高居民健康意识和自我保健能力，从而降低疾病发生率。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近年来，我国社区医疗和基层服务得到了快速发展，政府加大了对基层医疗机构的投入和支持力度，基层医疗服务能力和水平得到了显著提升。同时，医联体、家庭医生签约服务等新模式不断涌现，为居民提供了更加便捷、连续的服务。</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国外发展现状</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在发达国家，社区医疗和基层服务已经形成了比较完善的体系。例如，美国的社区卫生服务中心（Community Health Center）为低收入和无保险人群提供全面的医疗服务；英国的国民卫生服务体系（NHS）强调以社区为基础的医疗保健服务，通过全科医生（GP）为居民提供首诊服务。这些国家的经验表明，完善的社区医疗和基层服务体系对于提高居民健康水平和降低医疗费用具有重要意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国内发展现状</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医院重点学科建设与社区医疗关系</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医院重点学科通过向社区医疗机构提供技术指导和培训，提高其诊疗水平和服务能力。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技术支持</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250" r="152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人才支持</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资源共享</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5000" r="25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医院重点学科积极培养基层医疗人才，通过进修、培训等方式提高社区医生的专业素养。</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医院重点学科与社区医疗机构建立紧密的合作关系，实现资源共享，优化医疗资源配置。</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医院重点学科对社区医疗支持作用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协作机会</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社区医疗机构与医院重点学科的紧密合作，为学科发展提供了更多的协作机会和平台。</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病例来源</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社区医疗机构为医院重点学科提供丰富的病例资源，有助于学科建设和临床研究。</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反馈机制</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社区医疗机构作为医院重点学科的延伸，能够及时收集和反馈基层医疗需求和问题，为学科发展提供有力支持。</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4208" r="1420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社区医疗对医院学科发展促进作用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互动关系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医院重点学科与社区医疗机构之间存在紧密的互动关系，彼此相互依存、相互促进。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影响</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医院重点学科对社区医疗机构的支持和帮助，有助于提高基层医疗服务水平，缓解看病难、看病贵等问题；同时，社区医疗机构对医院重点学科的促进作用，有助于推动学科发展，提高医院的综合实力和影响力。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1250" r="31250"/>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两者互动关系及影响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社区医疗服务体系建设</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制定和完善社区医疗服务政策法规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出台相关政策法规，明确社区医疗服务的定位、职责、权利、义务等，为社区医疗服务提供法律保障。</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加强政策宣传和引导</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通过媒体、宣传册、讲座等多种形式，加强对社区医疗服务的政策宣传和引导，提高居民对社区医疗服务的认知度和信任度。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政策法规支持与完善</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加强医疗设备配置</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加大对社区医疗服务机构的医疗设备投入，提高设备配置水平，满足居民基本医疗需求。</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整合医疗资源</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鼓励大医院与社区医疗服务机构建立紧密的合作关系，实现资源共享、技术共享、人才共享等，提高医疗资源的利用效率。</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优化医疗资源布局</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根据区域卫生规划和居民需求，合理规划社区医疗服务机构布局，避免资源浪费和重复建设。</a:t>
            </a:r>
          </a:p>
        </p:txBody>
      </p:sp>
      <p:pic>
        <p:nvPicPr>
          <p:cNvPr id="10" name="Picture 10"/>
          <p:cNvPicPr>
            <a:picLocks noChangeAspect="1"/>
          </p:cNvPicPr>
          <p:nvPr/>
        </p:nvPicPr>
        <p:blipFill>
          <a:blip r:embed="rId2"/>
          <a:srcRect l="14583" r="14583"/>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资源配置优化与整合</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https://d.book118.com/208077014071006043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Arial"/>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Arial"/>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2024-09-23T03:04:35.250</cp:lastPrinted>
  <dcterms:created xsi:type="dcterms:W3CDTF">2024-09-22T19:04:35Z</dcterms:created>
  <dcterms:modified xsi:type="dcterms:W3CDTF">2024-09-22T19:04:37Z</dcterms:modified>
</cp:coreProperties>
</file>