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4E19B-1FE4-44A4-B9FB-19CB6213B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E3475-87FC-4B7A-87CD-FF203307B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5347C-A5B2-4D2E-AC0E-73C109332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43C80-8B17-44D2-B53D-C30A85596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7149CE-42E7-45D5-9A13-88C0AA6DE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B393E-5C4A-4F74-8BAF-BC0CF1E01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841D5E-6169-4580-A782-7CB764138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9C5D1-523E-42C0-BECA-287B4258B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DB14B-0E37-48CD-8759-B6C511669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566F2-34A4-4DE9-9E20-4EFF7AB35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D06A6-E4E3-493E-830D-095DD786D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77045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应急预案管理的资源调配和利用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资源调配在应急预案中的作用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应急资源利用策略与实践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跨部门协同与资源整合在应急预案中的应用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信息技术在应急预案管理中的应用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应急预案管理是指针对可能发生的突发事件，事先制定科学合理的应对计划和措施，以保障人民生命财产安全和社会稳定。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应急预案管理是防范和应对突发事件的重要手段，能够提高政府和企业的应急处置能力，减少灾害损失，维护社会稳定和经济发展。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注重预防工作，通过风险评估、隐患排查等手段减少突发事件的发生；同时做好应急准备工作，确保在事件发生时能够迅速响应。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预防为主，防救结合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建立统一的应急指挥体系，明确各级政府和部门的职责和任务，实现资源的有效整合和调配。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统一领导，分级负责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遵循科学决策的原则，根据突发事件的性质和规模制定合理的处置方案；同时依法依规进行应急处置，保障处置工作的合法性和有效性。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科学决策，依法处置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应急预案管理原则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根据风险评估和应急资源调查结果，针对不同的突发事件类型制定相应的应急预案。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预案演练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定期组织应急演练活动，检验预案的可行性和有效性，提高应急处置人员的实战能力。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对已经实施的应急预案进行评估总结，不断完善和优化预案内容。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根据突发事件的变化和应急管理的实践经验，及时更新和完善应急预案内容。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应急预案管理体系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资源调配在应急预案中的作用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包括应急管理人员、专业技术人员、志愿者等，具有主观能动性，是应急响应的核心力量。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包括应急设备、物资、交通工具等，是应急响应的物质基础。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用于应急响应的资金保障，包括政府拨款、社会捐赠等。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包括应急情报、数据、知识等，对应急决策起到重要支持作用。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包括资源调查、需求分析、资源计划、资源配置、资源运输与调度等。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节约高效原则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在保障应急需求的前提下，尽可能节约资源，提高资源利用效率。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建立快速响应机制，确保资源在最短时间内到达应急现场。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优先保障原则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优先保障对人民生命财产安全具有重要影响的资源需求。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根据应急响应的实际需求，科学合理地配置各类资源。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地区发生地震，应急管理部门迅速启动应急响应，调集人力、物力、财力等资源，开展抢险救援工作。在资源调配过程中，优先保障救援队伍和受灾群众的基本生活需求，同时根据灾区实际情况，合理配置各类资源，确保救援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发生严重雾霾天气，市政府启动应急预案，调动环保、气象、交通等部门的力量和资源，开展联合应对行动。在资源调配过程中，加强信息资源的共享和利用，实时监测空气质量指数和气象条件变化，为政府决策提供科学依据。同时，通过媒体发布预警信息和健康提示，引导公众做好防护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应急资源利用策略与实践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根据需求评估结果，制定详细的资源计划，包括资源的来源、调配方式、运输和储存等。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根据突发事件类型和规模，识别出对应急响应至关重要的资源，如救援队伍、物资、装备、交通和通信等。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对所需资源的种类、数量、质量和时效性进行评估，确保资源的充足和有效利用。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通过跨部门、跨地区的合作，整合各类应急资源，形成统一调配、协同作战的应急机制。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资源调配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根据突发事件的发展态势和应急需求，动态调整资源配置，确保资源在最需要的时间和地点发挥作用。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资源共享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推动应急资源的共享使用，提高资源的利用效率，减少资源浪费。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应急资源优化配置方案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https://d.book118.com/208077045055006032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2024-09-09T21:20:04.059</cp:lastPrinted>
  <dcterms:created xsi:type="dcterms:W3CDTF">2024-09-09T13:20:04Z</dcterms:created>
  <dcterms:modified xsi:type="dcterms:W3CDTF">2024-09-09T13:20:06Z</dcterms:modified>
</cp:coreProperties>
</file>