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07307F4-232B-4516-A1BD-59EB099F810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60BBA-343F-4BA0-832D-5CCB54160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7790D-7B1F-453B-BDF8-BAE216E92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A67B9-E1A5-4656-BC8B-550105AAB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D40253-D395-462E-9547-9A31B85CC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2DF834-1C86-42C5-A119-F6158DBE8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C3F410-AB34-45D2-82CF-35DE65E06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1105A4-6C2A-441F-BCE2-F4E7DECE3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2AA9A-F5E2-4F6F-99EA-A7D4C0131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20E5B2-36E0-4561-A27B-13C19F788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DCEE3-0008-4D77-90A4-C584D5EDF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9AB6F-DBE5-4ACD-A4C4-5E412AB68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EC5DA0F-A9CE-4549-A5F9-854057BA583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9D5775C-373C-4EF1-AD82-47B57D9A836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0002404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安全知识，责任由我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3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安全意识的重要性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个人信息安全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网络安全意识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家庭安全防范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工作场所安全管理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安全意识的重要性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什么是安全意识？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安全意识是指个人对于危险和风险的认识和理解。具备良好的安全意识可以有效地预防事故和灾害发生。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为什么需要关注安全意识</a:t>
            </a:r>
            <a:r>
              <a:rPr lang="en-US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?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缺乏安全意识导致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减少伤亡事故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安全意识的提高可以减少伤亡事故的发生率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提高安全率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持续学习安全知识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关注行业动态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参加安全讲座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培养良好的安全习惯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定期检查安全设施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遵守安全操作规程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如何提高安全意识？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参加安全培训课程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学习安全知识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模拟应急场景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安全意识的影响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对个人、家庭、社会和国家都有重要影响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重要影响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需要高度重视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生命财产安全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5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26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个人信息安全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什么是个人信息安全</a:t>
            </a: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?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个人信息安全指的是个人信息不被未经授权的人获取、使用或泄露。这些信息包括身份证号码、银行账号等敏感信息，保护个人信息安全至关重要。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个人信息泄露的后果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个人信息泄露可能导致财产损失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财产损失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个人信息泄露会导致信用受损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信用受损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如何保护个人信息安全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不轻易透露个人信息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多重验证身份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定期更改密码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密码安全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创建强密码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定期更改密码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网络安全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防止网络黑客入侵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隐私保护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注意隐私设置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深入了解个人信息安全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个人信息保护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保护个人信息免受泄露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个人信息安全是每个人的责任，我们应该时刻警惕个人信息泄露可能带来的负面影响。只有认清危害，才能采取有效措施保护好自己的隐私，安全知识，责任由我。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75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6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网络安全意识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互联网的风险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网络攻击的常见手法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网络诈骗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易成为网络攻击的目标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缺乏安全意识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对系统安全威胁巨大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网络病毒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避免点击不明链接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防止误入网络陷阱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安装杀毒软件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提高系统安全性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使用防火墙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阻止潜在网络威胁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如何提高网络安全意识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注意信息真实性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谨慎对待网络信息，避免误导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个人信息在网络中的传播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可能泄露个人隐私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信息发布风险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谨慎对待个人信息的分享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隐私警示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警惕个人信息外泄风险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数据泄露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https://d.book118.com/208100024047006045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18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安全知识，责任由我</vt:lpstr>
      <vt:lpstr>目录</vt:lpstr>
      <vt:lpstr>第1章 安全意识的重要性</vt:lpstr>
      <vt:lpstr> </vt:lpstr>
      <vt:lpstr>为什么需要关注安全意识?</vt:lpstr>
      <vt:lpstr>如何提高安全意识？</vt:lpstr>
      <vt:lpstr>安全意识的影响</vt:lpstr>
      <vt:lpstr>第2章 个人信息安全</vt:lpstr>
      <vt:lpstr> </vt:lpstr>
      <vt:lpstr>个人信息泄露的后果</vt:lpstr>
      <vt:lpstr>如何保护个人信息安全</vt:lpstr>
      <vt:lpstr>深入了解个人信息安全</vt:lpstr>
      <vt:lpstr>总结</vt:lpstr>
      <vt:lpstr>第3章 网络安全意识</vt:lpstr>
      <vt:lpstr>互联网的风险</vt:lpstr>
      <vt:lpstr>如何提高网络安全意识</vt:lpstr>
      <vt:lpstr>个人信息在网络中的传播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2024-09-25T18:50:42.928</cp:lastPrinted>
  <dcterms:created xsi:type="dcterms:W3CDTF">2024-09-25T10:50:42Z</dcterms:created>
  <dcterms:modified xsi:type="dcterms:W3CDTF">2024-09-25T10:50:45Z</dcterms:modified>
</cp:coreProperties>
</file>