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OTFUE+MS-UIGothic"/>
      <p:regular r:id="rId16"/>
    </p:embeddedFont>
    <p:embeddedFont>
      <p:font typeface="JQVTKG+OFDWTP+ArialMT"/>
      <p:regular r:id="rId17"/>
    </p:embeddedFont>
    <p:embeddedFont>
      <p:font typeface="UJWKEF+DVEHTS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3AF1B-0BA9-4F72-BB21-48FA37AE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C68B3-72FB-4B8C-B477-23E6D0616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D323F-9972-44D2-A18D-D2F33BD0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66B97-78DA-4ECB-A4E1-B6DA75DD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644E3-6611-4FE6-B28C-42D74271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FE58E-9157-4875-A1C2-AB3E4B99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04315-F5F9-4E60-8025-393BBBE4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9EA84-61D2-4908-B51C-B31CEFDD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054C9-492A-47E5-A212-1E76CCCA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D6C57-53FA-4ECB-A931-464750575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3E424-5DDA-4183-9ACE-01FD45F10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00026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7088594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WOTFUE+MS-UIGothic"/>
                <a:cs typeface="WOTFUE+MS-UIGothic"/>
              </a:rPr>
              <a:t>高中地理高考二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轮</a:t>
            </a:r>
            <a:r>
              <a:rPr sz="5150">
                <a:solidFill>
                  <a:srgbClr val="27DFF4"/>
                </a:solidFill>
                <a:latin typeface="WOTFUE+MS-UIGothic"/>
                <a:cs typeface="WOTFUE+MS-UIGothic"/>
              </a:rPr>
              <a:t>复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习专题</a:t>
            </a:r>
            <a:r>
              <a:rPr sz="5150" spc="20">
                <a:solidFill>
                  <a:srgbClr val="27DFF4"/>
                </a:solidFill>
                <a:latin typeface="WOTFUE+MS-UIGothic"/>
                <a:cs typeface="WOTFUE+MS-UIGothic"/>
              </a:rPr>
              <a:t>突破</a:t>
            </a:r>
            <a:r>
              <a:rPr sz="5150" spc="257">
                <a:solidFill>
                  <a:srgbClr val="27DFF4"/>
                </a:solidFill>
                <a:latin typeface="Times New Roman"/>
                <a:cs typeface="Times New Roman"/>
              </a:rPr>
              <a:t> </a:t>
            </a:r>
            <a:r>
              <a:rPr sz="5150" spc="25">
                <a:solidFill>
                  <a:srgbClr val="27DFF4"/>
                </a:solidFill>
                <a:latin typeface="WOTFUE+MS-UIGothic"/>
                <a:cs typeface="WOTFUE+MS-UIGothic"/>
              </a:rPr>
              <a:t>日照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5150">
                <a:solidFill>
                  <a:srgbClr val="27DFF4"/>
                </a:solidFill>
                <a:latin typeface="WOTFUE+MS-UIGothic"/>
                <a:cs typeface="WOTFUE+MS-UIGothic"/>
              </a:rPr>
              <a:t>判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读课</a:t>
            </a:r>
            <a:r>
              <a:rPr sz="5150">
                <a:solidFill>
                  <a:srgbClr val="27DFF4"/>
                </a:solidFill>
                <a:latin typeface="WOTFUE+MS-UIGothic"/>
                <a:cs typeface="WOTFUE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723" cy="29783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QVTKG+OFDWTP+ArialMT"/>
                <a:cs typeface="JQVTKG+OFDWT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QVTKG+OFDWTP+ArialMT"/>
                <a:cs typeface="JQVTKG+OFDWT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判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QVTKG+OFDWTP+ArialMT"/>
                <a:cs typeface="JQVTKG+OFDWT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图应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QVTKG+OFDWTP+ArialMT"/>
                <a:cs typeface="JQVTKG+OFDWT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图问题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QVTKG+OFDWTP+ArialMT"/>
                <a:cs typeface="JQVTKG+OFDWT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00B6FF"/>
                </a:solidFill>
                <a:latin typeface="WOTFUE+MS-UIGothic"/>
                <a:cs typeface="WOTFUE+MS-UIGothic"/>
              </a:rPr>
              <a:t>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UJWKEF+DVEHTS+MicrosoftYaHei-Bold"/>
                <a:cs typeface="UJWKEF+DVEHT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WOTFUE+MS-UIGothic"/>
                <a:cs typeface="WOTFUE+MS-UIGothic"/>
              </a:rPr>
              <a:t>日照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3800" spc="23">
                <a:solidFill>
                  <a:srgbClr val="27DFF4"/>
                </a:solidFill>
                <a:latin typeface="WOTFUE+MS-UIGothic"/>
                <a:cs typeface="WOTFUE+MS-UIGothic"/>
              </a:rPr>
              <a:t>基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础</a:t>
            </a:r>
            <a:r>
              <a:rPr sz="3800" spc="23">
                <a:solidFill>
                  <a:srgbClr val="27DFF4"/>
                </a:solidFill>
                <a:latin typeface="WOTFUE+MS-UIGothic"/>
                <a:cs typeface="WOTFUE+MS-UIGothic"/>
              </a:rPr>
              <a:t>知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WKEF+DVEHTS+MicrosoftYaHei-Bold"/>
                <a:cs typeface="UJWKEF+DVEHTS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WKEF+DVEHTS+MicrosoftYaHei-Bold"/>
                <a:cs typeface="UJWKEF+DVEHTS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的种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根据表示的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不同，日照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和平均日照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。瞬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表示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某一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刻的太阳照射情况，而平均日照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图则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表示一段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内的平均太阳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射分布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情况。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99322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根据表示的地理范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不同，日照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全球日照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、区域日照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和局部日照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全球日照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表示全球范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内的太阳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射分布情况，区域日照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表示某个大洲或国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家的太阳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射分布情况，而局部日照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图则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表示某个城市或地区的太阳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射分布情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日照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的基本要素与判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读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UJWKEF+DVEHTS+MicrosoftYaHei-Bold"/>
                <a:cs typeface="UJWKEF+DVEHT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WOTFUE+MS-UIGothic"/>
                <a:cs typeface="WOTFUE+MS-UIGothic"/>
              </a:rPr>
              <a:t>日照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图</a:t>
            </a:r>
            <a:r>
              <a:rPr sz="3800" spc="23">
                <a:solidFill>
                  <a:srgbClr val="27DFF4"/>
                </a:solidFill>
                <a:latin typeface="WOTFUE+MS-UIGothic"/>
                <a:cs typeface="WOTFUE+MS-UIGothic"/>
              </a:rPr>
              <a:t>判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读</a:t>
            </a:r>
            <a:r>
              <a:rPr sz="3800" spc="23">
                <a:solidFill>
                  <a:srgbClr val="27DFF4"/>
                </a:solidFill>
                <a:latin typeface="WOTFUE+MS-UIGothic"/>
                <a:cs typeface="WOTFUE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确定地球自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方向与晨昏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OTFUE+MS-UIGothic"/>
                <a:cs typeface="WOTFUE+MS-UIGothic"/>
              </a:rPr>
              <a:t>确定地球自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00B6FF"/>
                </a:solidFill>
                <a:latin typeface="WOTFUE+MS-UIGothic"/>
                <a:cs typeface="WOTFUE+MS-UIGothic"/>
              </a:rPr>
              <a:t>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识别</a:t>
            </a:r>
            <a:r>
              <a:rPr sz="1550" spc="25">
                <a:solidFill>
                  <a:srgbClr val="00B6FF"/>
                </a:solidFill>
                <a:latin typeface="WOTFUE+MS-UIGothic"/>
                <a:cs typeface="WOTFUE+MS-UIGothic"/>
              </a:rPr>
              <a:t>晨昏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判断昼夜半球及日出日落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OTFUE+MS-UIGothic"/>
                <a:cs typeface="WOTFUE+MS-UIGothic"/>
              </a:rPr>
              <a:t>判断昼夜半球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FFFFFF"/>
                </a:solidFill>
                <a:latin typeface="WOTFUE+MS-UIGothic"/>
                <a:cs typeface="WOTFUE+MS-UIGothic"/>
              </a:rPr>
              <a:t>算日出日落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根据晨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和昏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的位置，可以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算出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日出和日落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。晨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与赤道的交点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日出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，而昏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与赤道的交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日落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OTFUE+MS-UIGothic"/>
                <a:cs typeface="WOTFU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WOTFUE+MS-UIGothic"/>
                <a:cs typeface="WOTFUE+MS-UIGothic"/>
              </a:rPr>
              <a:t>算太阳直射点与正午太阳高度角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OTFUE+MS-UIGothic"/>
                <a:cs typeface="WOTFUE+MS-UIGothic"/>
              </a:rPr>
              <a:t>确定太阳直射点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B6FF"/>
                </a:solidFill>
                <a:latin typeface="WOTFUE+MS-UIGothic"/>
                <a:cs typeface="WOTFUE+MS-UIGothic"/>
              </a:rPr>
              <a:t>算正午太阳高度角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UJWKEF+DVEHTS+MicrosoftYaHei-Bold"/>
                <a:cs typeface="UJWKEF+DVEHT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WOTFUE+MS-UIGothic"/>
                <a:cs typeface="WOTFUE+MS-UIGothic"/>
              </a:rPr>
              <a:t>日照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图应</a:t>
            </a:r>
            <a:r>
              <a:rPr sz="3800" spc="27">
                <a:solidFill>
                  <a:srgbClr val="27DFF4"/>
                </a:solidFill>
                <a:latin typeface="WOTFUE+MS-UIGothic"/>
                <a:cs typeface="WOTFUE+MS-UIGothic"/>
              </a:rPr>
              <a:t>用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实</a:t>
            </a:r>
            <a:r>
              <a:rPr sz="3800" spc="27">
                <a:solidFill>
                  <a:srgbClr val="27DFF4"/>
                </a:solidFill>
                <a:latin typeface="WOTFUE+MS-UIGothic"/>
                <a:cs typeface="WOTFUE+MS-UIGothic"/>
              </a:rPr>
              <a:t>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https://d.book118.com/208100026007006035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WOTFUE+MS-UIGothic</vt:lpstr>
      <vt:lpstr>SimSun</vt:lpstr>
      <vt:lpstr>Times New Roman</vt:lpstr>
      <vt:lpstr>JQVTKG+OFDWTP+ArialMT</vt:lpstr>
      <vt:lpstr>UJWKEF+DVEHTS+MicrosoftYaHei-Bold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2024-09-13T17:32:36.342</cp:lastPrinted>
  <dcterms:created xsi:type="dcterms:W3CDTF">2024-09-13T09:32:36Z</dcterms:created>
  <dcterms:modified xsi:type="dcterms:W3CDTF">2024-09-13T09:32:37Z</dcterms:modified>
</cp:coreProperties>
</file>