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EB96A-1158-48D5-8556-0402DFB4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ECD8D-0051-4764-B68F-5BF2BAE41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1EEA4-D500-4206-BB29-905378BD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AF753-0C41-46CD-BF06-25F65EE13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4155E1-33CC-474C-BF11-894A5F928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7E7286-E4D5-4BE4-9D24-B43E5512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C2FBE-CD21-4AA6-B83C-AFBAE0B4D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5D89C-C2B5-4C64-93BD-20BCDF35D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3C03E-22A3-4529-BE4E-DF03B01F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07DC7-D5F9-4FD5-A723-72F1B5A12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96D3F-3EC9-4143-AEEC-4BF08BB5F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00106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管理实践心得体会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我在管理实践中的经验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管理实践中遇到的挑战及应对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管理实践中的收获与成长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对未来管理实践的展望与建议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930" b="269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管理实践是企业运营不可或缺的一部分，它涉及到组织、计划、领导、控制等多个方面，对于企业的发展和成功至关重要。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通过自身的管理实践经验，分享一些心得体会和感悟，希望能够对读者有所启发和帮助。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分享个人心得体会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探究管理实践的重要性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管理实践的定义和内涵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简要介绍管理实践的概念、特点和作用，为后续的心得体会打下基础。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管理实践中的挑战和应对策略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重点探讨在管理实践中遇到的各种挑战和问题，以及相应的应对策略和解决方法。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管理实践中的成功案例和经验教训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分享一些成功的管理实践案例和经验教训，总结其中的优点和不足，为读者提供借鉴和参考。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对未来管理实践的展望和建议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结合当前的管理实践趋势和发展方向，提出对未来管理实践的展望和建议，为读者提供思路和启示。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通过管理实践，组织能够明确短期和长期目标，使所有成员朝着同一方向努力。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通过对工作流程的不断优化和改进，减少不必要的环节和浪费，提高工作效率。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管理实践强调有效沟通，确保信息在组织内部快速、准确地传递，从而提高决策效率和执行力。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提高组织效率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管理实践有助于组织识别内部和外部资源，包括人力、物力、财力、时间等。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根据组织目标和需求，合理调配资源，确保资源的高效利用。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资源开发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通过管理实践，组织可以不断开发和培育新的资源，为未来发展奠定基础。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管理实践强调团队成员共同遵循的价值观和行为准则，增强团队认同感。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共同价值观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48" b="21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通过良好的管理实践，促进团队成员之间的信任与合作，形成积极向上的团队氛围。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管理实践关注团队成员的激励和个人成长，激发团队成员的潜能和创造力。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我在管理实践中的经验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根据目标和时间表，合理分配人力、物力和财力资源，确保计划的顺利推进。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制定管理计划时，首先要明确目标，确保团队成员对目标有清晰的认识，以便更好地执行计划。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为实现目标，需要制定详细的时间表，包括各个阶段的完成时间和关键里程碑。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制定合理的管理计划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作为管理者，需要与团队成员建立信任关系，倾听他们的意见和建议，增强团队的凝聚力。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鼓励团队成员提出新想法和解决方案，激发他们的创新精神和主动性。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关注团队成员的职业发展，为他们提供培训和发展机会，提高团队整体能力。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关注成员成长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培养良好的团队氛围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在沟通过程中，注重倾听团队成员的意见和建议，理解他们的需求和关切。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协调冲突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当团队内部出现冲突时，作为管理者需要及时介入，通过沟通协调解决问题，维护团队的和谐与稳定。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保持沟通畅通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与团队成员保持密切沟通，及时了解工作进展和存在的问题，确保信息的准确传递。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https://d.book118.com/208100106127006044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2024-09-25T03:23:29.694</cp:lastPrinted>
  <dcterms:created xsi:type="dcterms:W3CDTF">2024-09-24T19:23:29Z</dcterms:created>
  <dcterms:modified xsi:type="dcterms:W3CDTF">2024-09-24T19:23:31Z</dcterms:modified>
</cp:coreProperties>
</file>