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BEEC8-1701-41BF-A035-7AC0B8BB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21796-D333-4D81-971D-C667FB97B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E8391-7F40-4178-8D7E-13B628C1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12B1F-8FD1-4117-8DEA-614FB541A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8888A-165C-4C2F-9337-F21426BD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EC25D-BE59-40E8-B11F-D1AA97F2B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F7F2E-2C23-4596-A305-B10413BC7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E2E42-5907-470F-95F9-1A356E78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40509-F897-4288-8923-82B0406E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AEC7-3A43-49A6-AE21-89AB4C422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84AF4-6175-4A07-B65F-766E2B34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0111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薪酬计划与绩效管理培训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薪酬计划概述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薪酬计划设计要素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绩效管理体系建立与实施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薪酬计划与绩效管理关联性分析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企业案例分享与讨论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8" r="271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薪酬计划是企业为激励员工、提高员工满意度和留任率而设计的一套全面的、系统的薪资支付方案。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确保企业薪资水平与市场竞争相符，吸引和留住优秀人才，激发员工工作积极性，提高员工绩效和企业整体业绩。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薪酬计划类型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根据员工岗位、职责、经验等因素确定的固定薪资。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与员工个人或团队绩效挂钩的变动薪资，旨在激励员工提高工作绩效。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包括年终奖、项目奖金、特殊津贴等，根据企业业绩、员工贡献等因素发放。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包括社保、公积金、医疗保险、带薪休假等，提供员工基本保障和福利。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基本工资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绩效工资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奖金与津贴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福利与待遇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具有竞争力的薪酬计划能够吸引优秀人才加入企业，并激励现有员工留任。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激发员工工作积极性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提升企业整体业绩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合理的薪酬计划能够满足员工经济需求，提高员工满意度和忠诚度，降低员工流失率。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薪酬计划中的绩效工资和奖金能够激发员工工作积极性，提高员工工作效率和质量。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通过薪酬计划的激励作用，可以引导员工关注企业目标，提升企业整体业绩和竞争力。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薪酬计划重要性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它通过对员工的工作表现、工作成果以及组织目标实现程度进行评估和反馈，以促进员工个人和组织整体绩效的提升。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绩效管理是一种管理过程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它包括制定绩效计划、设定绩效目标、进行绩效辅导、实施绩效评估以及提供绩效反馈等环节，形成一个完整的循环。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绩效管理是一种系统性的方法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明确组织目标，制定员工个人绩效计划，确保员工工作目标与组织目标保持一致。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将评估结果反馈给员工，与员工进行面谈，指出优点和不足，提出改进意见和建议。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提供绩效反馈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根据岗位职责和工作要求，设定具体、可衡量、可达成、相关性强和时限明确的绩效目标。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设定绩效目标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在员工执行绩效计划过程中，提供必要的辅导和支持，帮助员工解决工作中遇到的问题和困难。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进行绩效辅导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定期对员工绩效进行评估，采用多种评估方法，确保评估结果客观公正。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实施绩效评估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绩效管理与薪酬计划相互促进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良好的绩效管理可以促进薪酬计划的优化和完善，而合理的薪酬计划又可以推动绩效管理的改进和提高。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绩效管理是薪酬计划的基础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通过对员工绩效的评估，可以为制定薪酬计划提供依据，确保薪酬与绩效挂钩。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薪酬计划是绩效管理的激励手段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合理的薪酬计划可以激励员工努力工作，提升个人和组织绩效。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绩效管理与薪酬计划关系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薪酬计划设计要素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通过评估岗位对企业战略目标实现的贡献程度，确定岗位相对价值。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明确各岗位职责、工作要求和所需技能，为薪酬设计提供依据。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岗位分析与评价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岗位价值评估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了解同行业、同地区企业薪酬水平，为企业制定具有竞争力的薪酬策略提供参考。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研究市场上不同职位的薪酬构成，如基本工资、奖金、津贴等，为企业设计合理的薪酬结构提供借鉴。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市场薪酬调查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531" r="20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评估员工具备的技能和知识水平，以确定其能力对薪酬的影响。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根据员工工作表现和业绩成果，对其绩效进行评估，为薪酬调整提供依据。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https://d.book118.com/208101113117006026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2024-09-04T05:58:02.053</cp:lastPrinted>
  <dcterms:created xsi:type="dcterms:W3CDTF">2024-09-03T21:58:02Z</dcterms:created>
  <dcterms:modified xsi:type="dcterms:W3CDTF">2024-09-03T21:58:04Z</dcterms:modified>
</cp:coreProperties>
</file>