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8DCAD3-EF04-44B2-AEF4-2880FF264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22EF7-140D-4CD6-806E-19782702B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72BBD-C13E-4EE6-9AA4-9F5132E86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64C1A8-48C0-44AC-BBCA-EF9FCC90B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BF2EC6-62A6-4139-A498-DBFE8CF06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532194-A96B-485F-AAD4-45C0ED71C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301D07-D3A7-4059-8700-1C1A6D158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CDF4CC-66D5-45DC-9E4A-9278B45D2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9665DB-43A0-495B-A9F3-672A3EA4D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B604C-A998-42D9-B920-71E08B209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94246-94B9-4DF8-8707-5CE02678E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104020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宝宝出行要安全小心防范事故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宝宝出行安全现状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出行前安全准备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出行过程中的安全防范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应对突发事件的措施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提高宝宝出行安全意识的建议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强调宝宝出行安全的重要性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宝宝是家庭的未来和希望，保障宝宝出行安全是每一个家庭的首要任务。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应对当前的安全隐患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随着城市交通的日益繁忙和复杂，宝宝出行面临诸多安全隐患，需要引起足够重视。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4375" r="14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5" r="1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呼吁社会各界共同关注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倡导政府、企业、社区和家庭等各方力量共同参与，共同为宝宝出行安全保驾护航。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阐述宝宝出行安全的现状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分析当前宝宝出行安全面临的形势和挑战，以及存在的问题。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探讨宝宝出行安全的防范措施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提出针对性的防范措施和建议，帮助家庭有效规避安全风险。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宝宝出行安全现状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家庭常用出行方式，需关注儿童座椅使用和安全带固定。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私家车出行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958" r="11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公共交通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292" r="6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步行或骑行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708" r="5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拥挤、嘈杂，需注意宝宝看护和防走失。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简单、便捷，但需注意交通安全和宝宝行为控制。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出行方式及特点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违反交通规则、驾驶员疏忽等导致。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375" r="21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宝宝好奇心强、家长看护不周等导致。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走失事故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宝宝活泼好动、环境复杂等导致。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意外伤害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安全事故类型与原因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私家车必须配备儿童座椅，保障宝宝乘车安全。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542" r="254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儿童座椅法规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家长需遵守交通规则，为宝宝树立榜样。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交通法规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各类儿童用品需符合国家安全标准，确保产品质量可靠。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出行前安全准备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检查儿童安全座椅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根据宝宝年龄和体重选择合适的儿童安全座椅，并确保正确安装。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检查车辆安全性能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包括刹车、转向、轮胎等关键部件，确保车辆正常运行。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检查车内环境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避免放置尖锐物品和可能对宝宝造成危险的物品，保持车内整洁。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500" r="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5958" r="595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792" r="12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检查出行工具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349" b="63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624" b="46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合理安排行程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避开高峰期和拥堵路段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尽量选择交通状况较好的时间和路线，减少行车风险。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安排适当的休息时间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根据宝宝作息时间和行程距离，合理安排途中休息时间，避免宝宝疲劳。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了解目的地情况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提前了解目的地的交通、气候、安全等情况，做好相应准备。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000" r="8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包括创可贴、消毒液、纱布等基本的急救用品，以备不时之需。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带上急救包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根据季节和天气情况，为宝宝准备适当的防晒帽、遮阳伞或防晒霜等。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准备防晒用品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有助于在旅途中安抚宝宝的情绪，减轻宝宝的焦虑和不安。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带上宝宝喜爱的玩具和安抚用品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携带必要的安全用品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https://d.book118.com/208104020056006040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2024-09-18T21:13:25.822</cp:lastPrinted>
  <dcterms:created xsi:type="dcterms:W3CDTF">2024-09-18T13:13:25Z</dcterms:created>
  <dcterms:modified xsi:type="dcterms:W3CDTF">2024-09-18T13:13:27Z</dcterms:modified>
</cp:coreProperties>
</file>