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43948-31E8-4E86-BFFE-5234312E4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77454-EBE5-4924-812E-C02A8EF8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EDDF4-232C-4EE0-A458-33458C077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7F1FB-74A9-4F22-A9E7-59C337E8B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F87BE-3C8E-4024-88B3-9168B28C1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7F44FF-3721-4DF4-B1F6-F1921577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BC9774-9455-4CC4-B095-903537BA2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85165-DAAF-4B4C-9397-2CFDF0AAF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206E6-7F18-49D8-8351-D697D5A6C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07D55-CB15-4415-B08C-65160983B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E259A-9388-44B4-B304-6C4ED532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05053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《微分中值定理》ppt课件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微分中值定理的概述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罗尔定理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拉格朗日中值定理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柯西中值定理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泰勒中值定理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微分中值定理的概述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微分中值定理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在一定条件下，函数在某点的导数等于该点附近的平均变化率。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如果函数f(x)在闭区间[a,b]上连续，在开区间(a,b)上可导，那么在开区间(a,b)内至少存在一点ξ，使得f'(ξ)=(f(b)-f(a))/(b-a)。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微分中值定理的定义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微分中值定理的几何意义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微分中值定理的几何意义是：在曲线上至少存在一个点，该点的切线与弦平行。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具体来说，如果曲线在某点的切线的斜率等于连接该点两端点的直线的斜率，那么在该点处，切线与弦平行。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微分中值定理是微分学中的基本定理之一，它反映了函数值与切线斜率之间的关系，是研究函数形态、估计函数值、解决极值问题等的重要工具。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微分中值定理在数学分析、物理、工程等领域有广泛的应用，是解决许多数学问题的重要理论基础。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微分中值定理的重要性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罗尔定理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简洁明了地描述了罗尔定理的内容。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罗尔定理表述为：如果一个函数在闭区间上连续，开区间上可导，且在区间的两端取值相等，那么在这个开区间内至少存在一点，使得该点的导数等于零。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罗尔定理的表述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详细介绍了罗尔定理的证明过程。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罗尔定理的证明基于中值定理和闭区间上连续函数的性质。首先，根据闭区间上连续函数的性质，函数在闭区间上取得最大值和最小值。然后，根据中值定理，存在至少一点使得导数等于零。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罗尔定理的证明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列举了罗尔定理在实际问题中的应用场景。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罗尔定理在解决一些实际问题中非常有用，例如确定函数的极值点、研究函数的单调性、解决一些优化问题等。通过应用罗尔定理，可以找到满足特定条件的点的位置，从而更好地理解和分析函数的性质。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罗尔定理的应用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拉格朗日中值定理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https://d.book118.com/208105053141006025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2024-09-02T20:12:55.284</cp:lastPrinted>
  <dcterms:created xsi:type="dcterms:W3CDTF">2024-09-02T12:12:55Z</dcterms:created>
  <dcterms:modified xsi:type="dcterms:W3CDTF">2024-09-02T12:12:57Z</dcterms:modified>
</cp:coreProperties>
</file>