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9E414-500B-4A3E-9865-06B45278C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CAA29-163E-4AFE-A346-BDCCFF755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28AD3-7ACC-45D2-99C7-9276755AF1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A7CD8-5D27-4A3A-8B55-A818D7DAE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7AAB29-515B-46A0-8776-A755932E9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8F3100-57BF-40C6-AE2D-59EE9E891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2FE69-BD31-43D8-81A1-FFC814CD5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A4A67-FFC6-48CD-9A3D-308D4C83E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E86DCE-A118-45EC-BD57-93B5ADCDB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19C26-522E-4BCF-8608-B8C96DDFC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A1D70-DDC6-4B3A-909B-92782675E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1111331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护士年度个人述职报告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职业规划与目标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对科室及医院的建议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工作背景与职责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所在科室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本人任职于某医院心血管内科。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作为心血管内科护士，负责心血管疾病患者的护理工作，包括病情观察、用药指导、生活护理等。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所在科室及岗位介绍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熟练掌握心血管内科护理专业知识和技能。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110" b="8110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严格遵守医院和科室的规章制度，确保患者安全。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积极参与科室的团队建设，提高护理质量。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235" b="2235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岗位职责与任务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工作任务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负责患者的日常护理工作，如测量生命体征、执行医嘱等。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协助医生进行诊疗工作，如采集病史、准备检查等。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提供患者健康教育，指导患者合理饮食、运动等。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完善的护理流程和操作规范。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工作环境：心血管内科病房，配备先进的医疗设备和舒适的住院环境。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专业的医疗团队，包括医生、护士、药师等。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定期的培训和学术交流机会，提升专业技能。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工作环境及资源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专业技能与成长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专业技能掌握情况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熟练掌握基础护理技能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包括日常护理、病情观察、急救措施等。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精通专科护理技能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如心血管、呼吸、神经等专科护理操作。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提升高级护理技能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如重症监护、血液透析、ECMO等高级生命支持技术。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积极参加医院组织的各类培训，如护理安全、感染控制、急救技能等，不断提高自身业务水平。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参加院内培训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参加学术交流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58" r="15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自主学习提升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参加护理学会组织的学术会议，与同行交流学习，了解最新护理进展和趋势。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利用业余时间自学相关医学知识，提高自身综合素质和业务能力。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参加培训与学习成果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439" r="43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在护理工作中遇到患者突发病情变化时，能够迅速判断并采取相应的急救措施，保障患者安全。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遇到患者或家属不理解、不配合时，积极沟通、耐心解释，化解矛盾，建立良好的护患关系。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处理护患关系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在繁忙的工作中保持冷静、乐观的心态，合理安排时间，提高工作效率，确保工作质量。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应对工作压力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工作中遇到的挑战及应对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工作成绩与亮点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技能培训与提升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积极参与医院组织的各项技能培训，如静脉采血、心肺复苏等，不断提高自己的专业技能水平。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患者护理工作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在过去的一年中，我负责了多名患者的日常护理工作，包括病情观察、药物管理、生活照顾等，确保患者得到全面、细致的护理。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病房管理与协调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协助护士长进行病房管理，包括患者床位安排、护理人员排班等，确保病房工作有序进行。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9917" b="9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50" r="166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7000" b="17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https://d.book118.com/208111133136006047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2024-09-29T09:19:18.378</cp:lastPrinted>
  <dcterms:created xsi:type="dcterms:W3CDTF">2024-09-29T01:19:18Z</dcterms:created>
  <dcterms:modified xsi:type="dcterms:W3CDTF">2024-09-29T01:19:20Z</dcterms:modified>
</cp:coreProperties>
</file>