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37BEF-0900-4A54-B504-1CCAF5498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7B807-8A31-4089-83DD-421ED1C6D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AF5DD-3DCC-498A-BBB6-6D0107193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0E370-FB9B-49DE-8A41-3436662DE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1A7420-99F8-4549-93CA-46DAFB166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77791-CCEB-476F-9EDA-2450C3211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3E5693-2F53-495C-8FF0-7472499F9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C0867-9961-4AFF-8EE4-27646537C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4ACCF-9962-4008-9E8E-994643351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83C00-3D45-42AC-AFE3-086AD7CEF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EAD2B-9A3F-4BED-8512-D9E611E1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12021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放化疗患者护理PPT\n## 1.放化疗患者护理概述\n### 1.1放疗与化疗的基本概念及作用\n### 1.2放化疗患者护理的重要性\n### 1.3放化疗患者护理的目标与原则\n## 2.放疗患者的护理\n### 2.1放疗患者的一般护理\n### 2.2放疗患者的皮肤护理\n### 2.3放疗患者的口腔护理\n## 3.化疗患者的护理\n### 3.1化疗患者的一般护理\n### 3.2化疗患者的静脉护理\n### 3.3化疗患者的不良反应护理\n## 4.放化疗患者的心理护理\n### 4.1放化疗患者的心理特点及需求\n### 4.2放化疗患者的心理干预方法\n### 4.3放化疗患者的心理支持策略\n## 5.放化疗患者的康复护理\n### 5.1放化疗患者的康复锻炼指导\n### 5.2放化疗患者的营养指导\n### 5.3放化疗患者的健康教育\n## 6.放化疗患者护理的质量评价与持续改进\n### 6.1放化疗患者护理的质量评价标准与方法\n### 6.2放化疗患者护理的问题与原因分析\n### 6.3放化疗患者护理的持续改进措施与效果评价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放化疗患者护理PPT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放化疗患者护理概述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放疗与化疗的基本概念及作用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放射线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治疗肿瘤的一种方法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通过破坏肿瘤细胞的DNA，阻止其繁殖和生长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可以局部控制肿瘤，减轻症状，提高生活质量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治疗肿瘤的一种方法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通过杀死肿瘤细胞或抑制其生长，达到治疗目的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可以全身控制肿瘤，缩小病灶，延长生存期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3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放疗和化疗都会引起不同程度的副作用，如恶心、呕吐、脱发等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良好的护理可以减轻患者的不适，提高生活质量</a:t>
                </a:r>
                <a:endParaRPr/>
              </a:p>
            </p:txBody>
          </p:sp>
          <p:sp>
            <p:nvSpPr>
              <p:cNvPr id="24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减轻患者不适</a:t>
                </a:r>
                <a:endParaRPr/>
              </a:p>
            </p:txBody>
          </p:sp>
        </p:grpSp>
        <p:grpSp>
          <p:nvGrpSpPr>
            <p:cNvPr id="24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</a:t>
                </a:r>
                <a:endParaRPr/>
              </a:p>
            </p:txBody>
          </p:sp>
          <p:sp>
            <p:nvSpPr>
              <p:cNvPr id="24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放疗和化疗可能会导致并发症，如感染、出血、骨髓抑制等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护理工作可以及时发现并处理潜在并发症，保证患者安全</a:t>
                </a:r>
                <a:endParaRPr/>
              </a:p>
            </p:txBody>
          </p:sp>
        </p:grpSp>
        <p:grpSp>
          <p:nvGrpSpPr>
            <p:cNvPr id="24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</a:t>
                </a:r>
                <a:endParaRPr/>
              </a:p>
            </p:txBody>
          </p:sp>
          <p:sp>
            <p:nvSpPr>
              <p:cNvPr id="24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护理工作可以协助患者按时按量完成治疗计划，提高治疗效果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通过心理护理、健康教育等手段，帮助患者树立信心，积极配合治疗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放化疗患者护理的重要性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减轻患者不适，提高生活质量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预防并发症，保证患者安全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提高治疗效果，帮助患者树立信心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以患者为中心，提供个性化护理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综合运用护理措施，全面关注患者需求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持续改进护理质量，提高患者满意度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放化疗患者护理的目标与原则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放疗患者的护理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关注患者的体温、脉搏、呼吸等生命体征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注意皮肤、黏膜、淋巴结等部位的变化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定期检查血常规、肝肾功能等生化指标</a:t>
                </a:r>
                <a:endParaRPr/>
              </a:p>
            </p:txBody>
          </p:sp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</a:t>
                </a:r>
                <a:endParaRPr/>
              </a:p>
            </p:txBody>
          </p:sp>
        </p:grpSp>
        <p:grpSp>
          <p:nvGrpSpPr>
            <p:cNvPr id="28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协助患者调整作息时间，保证充足的休息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指导患者保持良好的个人卫生，避免感染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提供营养丰富的饮食，增强患者抵抗力</a:t>
                </a:r>
                <a:endParaRPr/>
              </a:p>
            </p:txBody>
          </p:sp>
          <p:sp>
            <p:nvSpPr>
              <p:cNvPr id="2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endParaRPr/>
              </a:p>
            </p:txBody>
          </p:sp>
        </p:grpSp>
        <p:grpSp>
          <p:nvGrpSpPr>
            <p:cNvPr id="28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协助患者按时进行放疗，确保治疗准确性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观察放疗过程中的不良反应，及时处理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协助患者完成放疗后的恢复训练，提高康复效果</a:t>
                </a:r>
                <a:endParaRPr/>
              </a:p>
            </p:txBody>
          </p:sp>
          <p:sp>
            <p:nvSpPr>
              <p:cNvPr id="2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治疗护理</a:t>
                </a:r>
                <a:endParaRPr/>
              </a:p>
            </p:txBody>
          </p:sp>
        </p:grpSp>
      </p:grpSp>
      <p:pic>
        <p:nvPicPr>
          <p:cNvPr id="28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放疗患者的一般护理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放疗患者的皮肤护理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保持皮肤清洁干燥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告知患者避免使用刺激性强的沐浴用品，选择温和的清洁产品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告知患者避免摩擦、抓挠皮肤，以免破损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定期使用保湿霜，保持皮肤水润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防止皮肤损伤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告知患者避免阳光直接照射，以免皮肤干燥、破损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告知患者避免穿戴过紧的衣物，以免摩擦皮肤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定期检查皮肤，如有破损及时处理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减轻皮肤副作用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告知患者使用止痒药物，如需要可在医生指导下使用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告知患者保持皮肤完整，避免感染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如出现严重皮肤反应，及时就诊并告知医生治疗情况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保持口腔清洁</a:t>
                </a:r>
                <a:endParaRPr/>
              </a:p>
            </p:txBody>
          </p:sp>
          <p:sp>
            <p:nvSpPr>
              <p:cNvPr id="3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告知患者使用软毛牙刷，避免用力刷牙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告知患者使用含氟牙膏，预防蛀牙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告知患者每天刷牙两次，使用牙线或间隙刷清洁牙缝</a:t>
                </a:r>
                <a:endParaRPr/>
              </a:p>
            </p:txBody>
          </p:sp>
        </p:grpSp>
        <p:grpSp>
          <p:nvGrpSpPr>
            <p:cNvPr id="3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预防口腔感染</a:t>
                </a:r>
                <a:endParaRPr/>
              </a:p>
            </p:txBody>
          </p:sp>
          <p:sp>
            <p:nvSpPr>
              <p:cNvPr id="3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告知患者避免食用过热、过冷、过硬的食物，以免刺激口腔黏膜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告知患者避免吸烟、饮酒，以免加重口腔黏膜损伤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定期检查口腔，如有炎症及时处理</a:t>
                </a:r>
                <a:endParaRPr/>
              </a:p>
            </p:txBody>
          </p:sp>
        </p:grpSp>
        <p:grpSp>
          <p:nvGrpSpPr>
            <p:cNvPr id="3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减轻口腔副作用</a:t>
                </a:r>
                <a:endParaRPr/>
              </a:p>
            </p:txBody>
          </p:sp>
          <p:sp>
            <p:nvSpPr>
              <p:cNvPr id="3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告知患者使用漱口水，如需要可在医生指导下使用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告知患者避免长时间使用吸管，以免口腔黏膜损伤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如出现严重口腔反应，及时就诊并告知医生治疗情况</a:t>
                </a:r>
                <a:endParaRPr/>
              </a:p>
            </p:txBody>
          </p:sp>
        </p:grpSp>
      </p:grpSp>
      <p:pic>
        <p:nvPicPr>
          <p:cNvPr id="3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放疗患者的口腔护理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化疗患者的护理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观察病情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关注患者的体温、脉搏、呼吸等生命体征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注意胃肠道、骨髓、神经系统等部位的变化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定期检查血常规、肝肾功能等生化指标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协助患者调整作息时间，保证充足的休息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指导患者保持良好的个人卫生，避免感染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提供营养丰富的饮食，增强患者抵抗力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协助患者按时进行化疗，确保治疗准确性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观察化疗过程中的不良反应，及时处理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协助患者完成化疗后的恢复训练，提高康复效果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化疗患者的一般护理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保护静脉</a:t>
                </a:r>
                <a:endParaRPr/>
              </a:p>
            </p:txBody>
          </p:sp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选择合适的静脉进行输液，避免反复穿刺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使用静脉留置针，减少穿刺次数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注意观察静脉有无红肿、疼痛等异常情况</a:t>
                </a:r>
                <a:endParaRPr/>
              </a:p>
            </p:txBody>
          </p:sp>
        </p:grpSp>
        <p:grpSp>
          <p:nvGrpSpPr>
            <p:cNvPr id="3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控制输液速度</a:t>
                </a:r>
                <a:endParaRPr/>
              </a:p>
            </p:txBody>
          </p:sp>
          <p:sp>
            <p:nvSpPr>
              <p:cNvPr id="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根据药物性质和患者情况调整输液速度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避免输液速度过快导致心脏负担过重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避免输液速度过慢导致药物浓度不足</a:t>
                </a:r>
                <a:endParaRPr/>
              </a:p>
            </p:txBody>
          </p:sp>
        </p:grpSp>
        <p:grpSp>
          <p:nvGrpSpPr>
            <p:cNvPr id="3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减轻静脉刺激</a:t>
                </a:r>
                <a:endParaRPr/>
              </a:p>
            </p:txBody>
          </p:sp>
          <p:sp>
            <p:nvSpPr>
              <p:cNvPr id="4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使用温水袋热敷穿刺部位，减轻疼痛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使用止痛药物，如需要可在医生指导下使用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如出现静脉炎等并发症，及时就诊并告知医生治疗情况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化疗患者的静脉护理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告知患者使用止吐药物，如需要可在医生指导下使用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告知患者避免空腹，饮食清淡易消化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保持环境整洁，避免异味刺激</a:t>
                </a:r>
                <a:endParaRPr/>
              </a:p>
            </p:txBody>
          </p:sp>
          <p:sp>
            <p:nvSpPr>
              <p:cNvPr id="5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告知患者注意饮食卫生，避免食用不洁食物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告知患者避免食用高脂肪、高糖食物，以免加重腹泻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如出现严重腹泻，及时就诊并告知医生治疗情况</a:t>
                </a:r>
                <a:endParaRPr/>
              </a:p>
            </p:txBody>
          </p:sp>
          <p:sp>
            <p:nvSpPr>
              <p:cNvPr id="5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骨髓抑制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告知患者定期检查血常规，如有异常及时就诊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告知患者避免剧烈运动，以免引发出血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如出现严重骨髓抑制，及时就诊并告知医生治疗情况</a:t>
                </a:r>
                <a:endParaRPr/>
              </a:p>
            </p:txBody>
          </p:sp>
          <p:sp>
            <p:nvSpPr>
              <p:cNvPr id="5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化疗患者的不良反应护理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https://d.book118.com/208112021005006036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放化疗患者护理PPT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2024-09-15T02:29:04.058</cp:lastPrinted>
  <dcterms:created xsi:type="dcterms:W3CDTF">2024-09-14T18:29:04Z</dcterms:created>
  <dcterms:modified xsi:type="dcterms:W3CDTF">2024-09-14T18:29:06Z</dcterms:modified>
</cp:coreProperties>
</file>