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6CD3C-C359-4890-BDB2-FFD56ECE5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6DDF1-D9F9-40AE-ABFB-D3E5F5541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22BA8-6270-45CB-9605-88439AA8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B1ED0D-9A16-4DD7-9691-C833C1013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B47DC7-DE96-4823-8F51-044BF4DFB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FE57FA-B02D-4288-A4F1-C9E0C3366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881BED-0BB8-4A15-BA6C-6D91B4408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03B38-4E95-4D57-8408-D8FA85AF6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B5A69-9BB5-41B1-88CC-4CD0DA7A5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5A644-7DC8-43EC-9716-9E692C5A0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DC166-DFDF-438B-AAFE-49E371188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2136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评估病情观察PPT\n## 1.护理评估的基本概念与重要性\n### 1.1什么是护理评估：定义与目的\n### 1.2护理评估的重要性：患者安全与护理质量\n### 1.3护理评估的范围与方法\n## 2.病情观察的基本方法与技巧\n### 2.1病情观察的重要性：及时发现病情变化\n### 2.2病情观察的基本方法：望、闻、问、切\n### 2.3病情观察的技巧：如何准确获取病情信息\n## 3.护理评估与病情观察的实践应用\n### 3.1护理评估在各类疾病中的应用\n### 3.2病情观察在不同护理场景中的应用\n### 3.3护理评估与病情观察的案例分析\n## 4.护理评估与病情观察的伦理与法律问题\n### 4.1护理评估与病情观察的伦理原则\n### 4.2护理评估与病情观察的法律责任\n### 4.3护理评估与病情观察的隐私保护\n## 5.护理评估与病情观察的持续改进\n### 5.1护理评估与病情观察的反馈与改进\n### 5.2护理评估与病情观察的培训与教育\n### 5.3护理评估与病情观察的未来发展趋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护理评估病情观察PPT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护理评估的基本概念与重要性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什么是护理评估：定义与目的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6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7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护理评估是对患者进行全面、系统的评估过程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制定个性化的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</p:txBody>
          </p:sp>
          <p:sp>
            <p:nvSpPr>
              <p:cNvPr id="172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7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护理评估的目的是为了确保患者的安全、舒适和护理质量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潜在问题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康复进程</a:t>
                </a:r>
                <a:endParaRPr/>
              </a:p>
            </p:txBody>
          </p:sp>
          <p:sp>
            <p:nvSpPr>
              <p:cNvPr id="17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护理评估的重要性：患者安全与护理质量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护理评估有助于及时发现病情变化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避免患者出现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护理评估有助于制定个性化护理计划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特殊需求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有效性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生理评估：如生命体征、皮肤、排泄等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心理评估：如情绪、认知、应对能力等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社会评估：如家庭、职业、经济等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文化评估：如信仰、习俗、价值观等</a:t>
                </a:r>
                <a:endParaRPr/>
              </a:p>
            </p:txBody>
          </p:sp>
          <p:sp>
            <p:nvSpPr>
              <p:cNvPr id="19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护理评估的范围包括患者的生理、心理、社会和文化方面</a:t>
                </a:r>
                <a:endParaRPr/>
              </a:p>
            </p:txBody>
          </p:sp>
          <p:sp>
            <p:nvSpPr>
              <p:cNvPr id="19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9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9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观察：如望、闻、问、切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询问：如病史、生活习惯、心理状况等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检查：如实验室检查、影像学检查等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评估工具：如评估量表、风险评估工具等</a:t>
                </a:r>
                <a:endParaRPr/>
              </a:p>
            </p:txBody>
          </p:sp>
          <p:sp>
            <p:nvSpPr>
              <p:cNvPr id="19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护理评估的方法包括观察、询问、检查、评估工具等</a:t>
                </a:r>
                <a:endParaRPr/>
              </a:p>
            </p:txBody>
          </p:sp>
          <p:sp>
            <p:nvSpPr>
              <p:cNvPr id="20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护理评估的范围与方法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病情观察的基本方法与技巧</a:t>
            </a:r>
            <a:endParaRPr/>
          </a:p>
        </p:txBody>
      </p:sp>
      <p:sp>
        <p:nvSpPr>
          <p:cNvPr id="20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病情观察是护理工作中的核心内容</a:t>
                </a:r>
                <a:endParaRPr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实时病情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病情趋势</a:t>
                </a:r>
                <a:endParaRPr/>
              </a:p>
            </p:txBody>
          </p:sp>
          <p:sp>
            <p:nvSpPr>
              <p:cNvPr id="2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病情观察有助于减少医疗风险</a:t>
                </a:r>
                <a:endParaRPr/>
              </a:p>
            </p:txBody>
          </p:sp>
          <p:sp>
            <p:nvSpPr>
              <p:cNvPr id="2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避免延误治疗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提高患者的安全性</a:t>
                </a:r>
                <a:endParaRPr/>
              </a:p>
            </p:txBody>
          </p:sp>
          <p:sp>
            <p:nvSpPr>
              <p:cNvPr id="2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病情观察的重要性：及时发现病情变化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26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27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28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29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31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3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望：观察患者的面色、精神状态、肢体活动等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病情趋势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endParaRPr/>
              </a:p>
            </p:txBody>
          </p:sp>
          <p:sp>
            <p:nvSpPr>
              <p:cNvPr id="236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闻：听取患者的呼吸、咳嗽、气味等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3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问：询问患者的病史、症状、不适等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病情趋势</a:t>
                </a:r>
                <a:endParaRPr/>
              </a:p>
            </p:txBody>
          </p:sp>
        </p:grpSp>
        <p:grpSp>
          <p:nvGrpSpPr>
            <p:cNvPr id="240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预测患者的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endParaRPr/>
              </a:p>
            </p:txBody>
          </p:sp>
          <p:sp>
            <p:nvSpPr>
              <p:cNvPr id="242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切：检查患者的脉搏、皮肤、腹部等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病情观察的基本方法：望、闻、问、切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病情观察需要细心、耐心、责任心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用心观察患者的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每一个细节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不放过任何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异常信号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及时记录患者的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病情变化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病情观察需要知识与技能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病情观察的基本方法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</a:t>
                </a:r>
                <a:endParaRPr/>
              </a:p>
            </p:txBody>
          </p:sp>
        </p:grpSp>
        <p:grpSp>
          <p:nvGrpSpPr>
            <p:cNvPr id="25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病情观察需要良好的沟通</a:t>
                </a:r>
                <a:endParaRPr/>
              </a:p>
            </p:txBody>
          </p:sp>
          <p:sp>
            <p:nvSpPr>
              <p:cNvPr id="25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与患者建立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个性化的护理</a:t>
                </a:r>
                <a:endParaRPr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病情观察的技巧：如何准确获取病情信息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护理评估与病情观察的实践应用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护理评估在内科疾病中的应用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生理功能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</p:txBody>
          </p:sp>
          <p:sp>
            <p:nvSpPr>
              <p:cNvPr id="1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护理评估在外科疾病中的应用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制定个性化的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endParaRPr/>
              </a:p>
            </p:txBody>
          </p:sp>
          <p:sp>
            <p:nvSpPr>
              <p:cNvPr id="1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护理评估在急诊疾病中的应用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发病经过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病情严重程度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制定紧急的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/>
              </a:p>
            </p:txBody>
          </p:sp>
          <p:sp>
            <p:nvSpPr>
              <p:cNvPr id="2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护理评估在各类疾病中的应用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https://d.book118.com/208112136075006036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护理评估病情观察PPT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2024-09-16T00:00:05.153</cp:lastPrinted>
  <dcterms:created xsi:type="dcterms:W3CDTF">2024-09-15T16:00:05Z</dcterms:created>
  <dcterms:modified xsi:type="dcterms:W3CDTF">2024-09-15T16:00:07Z</dcterms:modified>
</cp:coreProperties>
</file>