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880CD4-9E88-4414-8556-82A296F6B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2F800-5D8D-49B5-ABEE-B7A7BF4DD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49126A-4A35-476F-B1A6-2C07F6F4B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973793-13D7-4052-B796-B81EC33EF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12CE9E-60E5-40FC-BA75-0B7ED321CD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EB31E1-C82C-431E-AD83-7C1951B68C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B477A8-4BE2-433A-B333-48E8423F1D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C363FC-D766-4D81-977C-FDE6B27FEF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DF1221-7998-41E9-A3E9-F7134F83C7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02D253-A7E4-400F-B4B2-15F17357C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D75FB-400D-4C5C-8771-D2BAB70F6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11312613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大学生创新创业支持需求调研分析报告</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2024-01-17</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大学生创新创业现状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大学生创新创业支持需求</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大学生创新创业支持体系分析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大学生创新创业支持需求调研结果分析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完善大学生创新创业支持体系的建议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创新创业成为时代主题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在当前经济形势下，创新创业成为推动社会进步和发展的重要动力，大学生作为创新创业的生力军，其创新创业支持需求日益凸显。</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250" r="15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高校创新创业教育不断加强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近年来，高校纷纷加强创新创业教育，通过开设相关课程、举办创业大赛等措施，培养学生的创新意识和创业能力。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政府和社会对大学生创业的关注度提高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政府和社会各界越来越关注大学生创业问题，出台了一系列扶持政策，为大学生创业提供了有力支持。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基于调研结果，提出针对性的政策建议，以完善大学生创新创业支持体系，提高大学生的创业成功率和创业质量。</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提出完善大学生创新创业支持体系的建议</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通过调研，深入了解大学生在创新创业过程中所面临的困难、挑战以及支持需求，为后续政策制定和措施实施提供依据。</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了解大学生创新创业支持需求现状</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针对不同年级、专业、性别等的大学生，分析其在创新创业支持需求方面的差异，为个性化、精准化的支持服务提供参考。</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分析大学生创新创业支持需求的差异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访谈调查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对部分有创业意愿或正在创业的大学生进行深入访谈，了解其具体的创业计划和所面临的困难、挑战等。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对收集到的问卷和访谈数据进行统计分析，提取有用信息，为后续分析提供数据支撑。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问卷调查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设计问卷，针对大学生群体进行大规模问卷调查，收集关于创新创业支持需求的第一手数据。</a:t>
            </a:r>
          </a:p>
        </p:txBody>
      </p:sp>
      <p:pic>
        <p:nvPicPr>
          <p:cNvPr id="10" name="Picture 10"/>
          <p:cNvPicPr>
            <a:picLocks noChangeAspect="1"/>
          </p:cNvPicPr>
          <p:nvPr/>
        </p:nvPicPr>
        <p:blipFill>
          <a:blip r:embed="rId2"/>
          <a:srcRect l="12134" r="12134"/>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大学生创新创业现状</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大学生普遍具有较强的创新意识和探索精神，对新事物、新思想和新方法保持开放态度。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48" r="146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创业意愿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多数大学生对创业持积极态度，认为创业是实现个人价值和追求梦想的重要途径。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大学生在创新创业过程中，注重团队协作，善于发挥各自优势，共同解决问题。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创新创业意识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大学生积极参加各类创新创业实践活动，如创业计划大赛、创新实验室项目等。</a:t>
            </a:r>
          </a:p>
        </p:txBody>
      </p:sp>
      <p:pic>
        <p:nvPicPr>
          <p:cNvPr id="4" name="Picture 4"/>
          <p:cNvPicPr>
            <a:picLocks noChangeAspect="1"/>
          </p:cNvPicPr>
          <p:nvPr/>
        </p:nvPicPr>
        <p:blipFill>
          <a:blip r:embed="rId2"/>
          <a:srcRect l="18042" r="180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708" r="1370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实践活动参与</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通过实践活动，大学生不断积累创新创业经验，提升实践能力。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实践经验积累</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大学生在创新创业过程中，能够积极整合校内外资源，为项目提供有力支持。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资源整合能力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创新创业实践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社会效益与经济效益</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大学生的创新创业项目在推动社会进步和经济发展方面发挥积极作用。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创新成果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大学生在科研、发明、创意等方面取得显著成果，如专利申请、学术论文发表等。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创业项目孵化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部分大学生的创业项目经过孵化，成功转化为实际运营的企业或产品。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创新创业成果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大学生创新创业支持需求</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初始启动资金</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大学生在创业初期通常需要一笔启动资金来购买设备、租赁场地、招聘人员等。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运营资金</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在创业过程中，持续的运营资金是必不可少的，用于支付员工工资、采购原材料、推广宣传等。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扩大规模资金</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当企业发展到一定阶段，为了扩大规模、拓展市场，需要更多的资金支持。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政府出台的创业政策，如创业补贴、创业贷款、税收优惠等，可以降低大学生的创业成本和风险。</a:t>
            </a:r>
          </a:p>
        </p:txBody>
      </p:sp>
      <p:pic>
        <p:nvPicPr>
          <p:cNvPr id="6" name="Picture 6"/>
          <p:cNvPicPr>
            <a:picLocks noChangeAspect="1"/>
          </p:cNvPicPr>
          <p:nvPr/>
        </p:nvPicPr>
        <p:blipFill>
          <a:blip r:embed="rId2"/>
          <a:srcRect l="15000" r="1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创业政策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针对大学生创业者的人才政策，如人才引进、人才培养、人才奖励等，可以提升企业的人才竞争力。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人才政策</a:t>
            </a:r>
          </a:p>
        </p:txBody>
      </p:sp>
      <p:pic>
        <p:nvPicPr>
          <p:cNvPr id="10" name="Picture 10"/>
          <p:cNvPicPr>
            <a:picLocks noChangeAspect="1"/>
          </p:cNvPicPr>
          <p:nvPr/>
        </p:nvPicPr>
        <p:blipFill>
          <a:blip r:embed="rId3"/>
          <a:srcRect l="12167" r="12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875" b="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政府针对不同行业制定的政策，如科技创新、环保产业、乡村振兴等，可以为大学生创业者提供更多的市场机会和资源。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行业政策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政策扶持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提供创业培训课程，帮助大学生了解创业的基本知识和技能，提高创业成功率。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创业培训</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促进高校和科研机构的科技成果向大学生创业企业转移，提高企业的技术水平和创新能力。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技术转移</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邀请成功企业家、行业专家等为大学生创业者提供一对一或团队指导，解决创业过程中的实际问题。</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专家指导</a:t>
            </a:r>
          </a:p>
        </p:txBody>
      </p:sp>
      <p:pic>
        <p:nvPicPr>
          <p:cNvPr id="9" name="Picture 9"/>
          <p:cNvPicPr>
            <a:picLocks noChangeAspect="1"/>
          </p:cNvPicPr>
          <p:nvPr/>
        </p:nvPicPr>
        <p:blipFill>
          <a:blip r:embed="rId2"/>
          <a:srcRect l="15500" r="15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技术指导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市场调研</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帮助大学生创业者了解市场需求、竞争对手和行业动态，为企业制定合适的市场策略提供依据。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品牌推广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协助大学生创业者进行品牌建设和推广，提高企业的知名度和美誉度，增强市场竞争力。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销售渠道</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为大学生创业者搭建销售平台、寻找合作伙伴、拓展销售渠道等，促进企业产品的销售和推广。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市场开拓</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大学生创新创业支持体系分析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https://d.book118.com/208113126134006043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2024-09-23T16:30:03.518</cp:lastPrinted>
  <dcterms:created xsi:type="dcterms:W3CDTF">2024-09-23T08:30:03Z</dcterms:created>
  <dcterms:modified xsi:type="dcterms:W3CDTF">2024-09-23T08:30:05Z</dcterms:modified>
</cp:coreProperties>
</file>