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A652D-5879-4B7B-9908-342A811BB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C324-CA45-44B2-9A5B-41A55A81A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693CF-A7EA-430B-AFF4-319ED187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1447E-8983-405C-85D2-CCF108685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7AE77-481F-4C4A-82F1-0FDEB003E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94E91E-5F0F-499D-AB41-2C79713E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DEC66-D663-40E6-8B63-172B14109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6AE2C-3634-452C-B75A-D5CA9803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44CB9-6273-404E-85A4-A1D268947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6592A-4167-455D-85B5-117C56611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72B12-FE78-4CB8-9021-F8E3602F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4000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效能监察整改措施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监察发现问题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整改方案制定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整改效果巩固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监察发现问题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059" b="110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发现的问题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生产流程存在瓶颈，导致整体生产效率低下。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质量不稳定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产品合格率波动较大，不符合质量标准。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员工工作态度消极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员工缺乏工作热情，对待工作态度消极。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生产设备老化，维护不及时，影响生产效率。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员工技能培训不足，导致产品质量不稳定。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缺乏有效的激励机制，员工工作积极性不高。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5771" r="157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生产效率低下导致生产成本增加，降低企业竞争力。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质量不稳定导致客户满意度下降，影响企业声誉。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客户满意度下降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员工工作态度消极导致人才流失，影响企业长期发展。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问题的影响和后果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整改方案制定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明确整改工作的总体目标和具体目标，确保整改工作有明确的导向。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083" r="15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制定可量化的目标，以便对整改工作进行评估和考核。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确保整改目标与组织战略目标保持一致，提高组织整体效能。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7" name="Freeform 17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Freeform 28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2" name="Freeform 32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根据效能监察发现的问题，制定针对性的整改措施。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确保整改措施具体、可行，能够解决实际问题。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对整改措施进行风险评估，制定应对策略，降低整改过程中的风险。</a:t>
            </a:r>
            <a:endParaRPr lang="en-US" sz="1100"/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整改时间表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制定详细的整改时间表，明确各项整改措施的完成时间和责任人。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确保时间表具有足够的灵活性，以便应对可能出现的意外情况。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对整改时间表进行定期更新和调整，确保整改工作按计划进行。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https://d.book118.com/208114000075006042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2024-09-21T19:09:34.906</cp:lastPrinted>
  <dcterms:created xsi:type="dcterms:W3CDTF">2024-09-21T11:09:34Z</dcterms:created>
  <dcterms:modified xsi:type="dcterms:W3CDTF">2024-09-21T11:09:37Z</dcterms:modified>
</cp:coreProperties>
</file>