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ED18E-3370-40C3-B62F-6415B8C7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83B9C-F7C2-48EA-8B28-90DA25DB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4EAD9-5971-412A-BB9B-8714E30F2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89980-037A-4DFE-AFB6-0E5895D1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E8B3A-50E3-4CBD-A0F7-E4829843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48051-3A5B-47B7-B98F-0C094AB93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3B369-5131-4B6E-B4A7-51094C29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35F98-7418-4410-B22C-A74DF536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BF560-C89B-4937-91C8-0C64BFE92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B703-51B0-4706-97D3-04CB677B7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535E9-598B-4C7E-8D1A-19976CC5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601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IOT虚拟现实与增强现实应用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IOT概述与现状
 虚拟现实技术简介
 增强现实技术简介
 IOT+VR应用场景
 IOT+AR应用场景
 技术挑战与未来发展
 行业案例分析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IOT概述与现状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IOT虚拟现实与增强现实应用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IOT概述与现状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IOT概述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1.IOT（InternetofThings）指的是物联网，即通过互联网对物品进行远程信息传输和智能化管理的网络。IOT的出现与发展，将会引领数字时代的下一个浪潮。</a:t>
            </a:r>
          </a:p>
          <a:p>
            <a:r>
              <a:t>2.IOT的核心技术包括传感器技术、网络通信技术、云计算技术等，这些技术的发展和应用，使得IOT在各个领域都有广泛的应用前景。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IOT现状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1.目前全球IOT市场规模已经超过千亿美元，预计到2025年，全球IOT市场规模将达到数万亿美元。IOT已经成为数字经济的重要组成部分。</a:t>
            </a:r>
          </a:p>
          <a:p>
            <a:r>
              <a:t>2.IOT在智能家居、智慧城市、智能制造、智慧医疗等领域已经得到广泛应用，未来还将进一步拓展到智能交通、智慧农业等领域。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IOT虚拟现实与增强现实应用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现实技术的定义和发展历程：虚拟现实技术是一种能够模拟真实环境，创建出沉浸式体验的技术。它利用计算机图形学、传感器、显示设备等技术，让用户感受到身临其境的虚拟环境。虚拟现实技术的发展历程包括单用户虚拟现实、多用户虚拟现实和分布式虚拟现实。</a:t>
            </a:r>
          </a:p>
          <a:p>
            <a:r>
              <a:t>2.虚拟现实技术的分类和应用领域：虚拟现实技术可分为桌面式虚拟现实、沉浸式虚拟现实和增强式虚拟现实。应用领域包括游戏娱乐、医学模拟、军事训练、航空航天等。</a:t>
            </a:r>
          </a:p>
          <a:p>
            <a:r>
              <a:t>3.虚拟现实技术的原理和关键技术：虚拟现实技术的原理包括3D建模与渲染、空间跟踪和传感器技术等。关键技术包括实时渲染、交互技术和感知技术等。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虚拟现实与增强现实的区别与联系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1.虚拟现实与增强现实的定义和技术特点：虚拟现实技术主要创建完全虚拟的环境，而增强现实技术则是在现实环境中增加虚拟元素。两者在技术上有所不同，但都是未来发展的重要方向。</a:t>
            </a:r>
          </a:p>
          <a:p>
            <a:r>
              <a:t>2.虚拟现实与增强现实的相互影响和融合：虚拟现实和增强现实在很多领域都有广泛的应用，两者之间的融合也越来越普遍。例如，在游戏娱乐领域，增强现实可以提供更加真实的游戏体验，而虚拟现实则可以提供更加沉浸式的游戏环境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虚拟现实技术的未来发展趋势和挑战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未来发展趋势：随着技术的不断进步和应用领域的不断扩大，虚拟现实技术的未来发展趋势十分广阔。未来，虚拟现实技术将会更加注重用户体验和交互性，同时也会加强与其他技术的融合，例如人工智能和5G技术等。</a:t>
            </a:r>
          </a:p>
          <a:p>
            <a:r>
              <a:t>2.面临的挑战：虚拟现实技术的发展也面临着一些挑战，例如技术成本较高、硬件设备的限制等。同时，虚拟现实技术在应用过程中也需要考虑到用户体验和安全性的问题，需要不断完善技术和应用范围。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增强现实技术简介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IOT虚拟现实与增强现实应用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增强现实技术简介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1.增强现实技术是一种将虚拟数字信息与现实世界相结合的技术。</a:t>
            </a:r>
          </a:p>
          <a:p>
            <a:r>
              <a:t>2.通过增强现实技术，用户可以在现实环境中看到虚拟物体或信息。</a:t>
            </a:r>
          </a:p>
          <a:p>
            <a:r>
              <a:t>3.这种技术可以提高用户对现实世界的感知和体验。</a:t>
            </a:r>
          </a:p>
          <a:p>
            <a:r>
              <a:t>增强现实技术是一种新兴的技术，它可以将虚拟数字信息与现实世界相结合，让用户在现实环境中看到虚拟物体或信息。这种技术可以提高用户对现实世界的感知和体验，具有广泛的应用前景。例如，在医疗领域，医生可以通过增强现实技术来观察病人的内部器官，以便更好地进行诊断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1.增强现实技术起源于20世纪60年代。</a:t>
            </a:r>
          </a:p>
          <a:p>
            <a:r>
              <a:t>2.随着计算机技术和传感器技术的发展，增强现实技术逐渐得到应用。</a:t>
            </a:r>
          </a:p>
          <a:p>
            <a:r>
              <a:t>3.目前，增强现实技术已经成为了一个热门的研究领域，得到了广泛的关注和应用。</a:t>
            </a:r>
          </a:p>
          <a:p>
            <a:r>
              <a:t>增强现实技术的发展历程可以追溯到20世纪60年代，当时科学家们开始研究如何将虚拟信息与现实世界相结合。随着计算机技术和传感器技术的不断发展，增强现实技术逐渐得到了应用。目前，增强现实技术已经成为了一个热门的研究领域，得到了广泛的关注和应用。在未来，增强现实技术的应用前景将会更加广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增强现实技术简介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1.增强现实技术可以应用于医疗、教育、娱乐等多个领域。</a:t>
            </a:r>
          </a:p>
          <a:p>
            <a:r>
              <a:t>2.通过增强现实技术，可以创造出更加丰富的用户体验。</a:t>
            </a:r>
          </a:p>
          <a:p>
            <a:r>
              <a:t>3.增强现实技术的应用可以提高工作效率和生产力。</a:t>
            </a:r>
          </a:p>
          <a:p>
            <a:r>
              <a:t>增强现实技术的应用场景非常广泛，可以应用于医疗、教育、娱乐等多个领域。通过增强现实技术，可以创造出更加丰富的用户体验，提高工作效率和生产力。例如，在教育领域，教师可以通过增强现实技术来展示三维模型，让学生更加直观地了解知识点。在娱乐领域，增强现实技术可以创造出更加逼真的游戏体验，让用户感受到更加真实的虚拟世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1.增强现实技术可以提高用户体验和感知效果。</a:t>
            </a:r>
          </a:p>
          <a:p>
            <a:r>
              <a:t>2.可以提高工作效率和生产力。</a:t>
            </a:r>
          </a:p>
          <a:p>
            <a:r>
              <a:t>3.增强现实技术的应用具有广泛的市场前景和商业价值。</a:t>
            </a:r>
          </a:p>
          <a:p>
            <a:r>
              <a:t>增强现实技术的优势在于可以提高用户体验和感知效果，同时还可以提高工作效率和生产力。由于增强现实技术的应用具有广泛的市场前景和商业价值，因此得到了许多企业和研究机构的关注和投入。未来，随着技术的不断进步和应用场景的不断扩展，增强现实技术的优势将会更加凸显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增强现实技术简介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1.增强现实技术的发展面临着技术、隐私和安全等方面的挑战。</a:t>
            </a:r>
          </a:p>
          <a:p>
            <a:r>
              <a:t>2.需要克服技术难题，提高稳定性和可靠性。</a:t>
            </a:r>
          </a:p>
          <a:p>
            <a:r>
              <a:t>3.需要加强隐私和安全保护，确保用户信息不被泄露和滥用。</a:t>
            </a:r>
          </a:p>
          <a:p>
            <a:r>
              <a:t>虽然增强现实技术的发展前景广阔，但是也面临着一些挑战。例如，技术方面的挑战包括提高稳定性和可靠性，加强隐私和安全保护等。此外，还需要克服一些社会和文化方面的难题，例如用户对虚拟信息的接受程度和使用习惯等。只有克服这些挑战，增强现实技术才能更好地得到应用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1.增强现实技术将会在未来得到更加广泛的应用。</a:t>
            </a:r>
          </a:p>
          <a:p>
            <a:r>
              <a:t>2.需要加强技术研发和创新，提高技术水平和应用效果。</a:t>
            </a:r>
          </a:p>
          <a:p>
            <a:r>
              <a:t>3.需要加强跨界合作和交流，推动增强现实技术的发展和应用。</a:t>
            </a:r>
          </a:p>
          <a:p>
            <a:r>
              <a:t>随着技术的不断进步和应用场景的不断扩展，增强现实技术在未来将会得到更加广泛的应用。为了推动增强现实技术的发展和应用，需要加强技术研发和创新，提高技术水平和应用效果。同时，还需要加强跨界合作和交流，促进不同领域之间的合作和协同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IOT+VR应用场景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IOT虚拟现实与增强现实应用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IOT+VR应用场景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1.通过IOT设备收集生产数据，VR设备实现实时监控和可视化操作，提高生产效率。</a:t>
            </a:r>
          </a:p>
          <a:p>
            <a:r>
              <a:t>2.利用VR技术进行产品设计和测试，降低生产成本和风险。</a:t>
            </a:r>
          </a:p>
          <a:p>
            <a:r>
              <a:t>3.结合AI技术，实现智能化生产管理和优化，提高产能和质量。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1.利用IOT设备收集患者健康数据，通过VR技术进行远程诊断和治疗。</a:t>
            </a:r>
          </a:p>
          <a:p>
            <a:r>
              <a:t>2.通过VR技术进行手术模拟和训练，提高医生技能水平。</a:t>
            </a:r>
          </a:p>
          <a:p>
            <a:r>
              <a:t>3.结合AI技术，实现智能化医疗管理和服务，提高医疗质量和效率。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IOT+VR应用场景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智慧教育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1.利用IOT设备收集学生学习数据，通过VR技术进行远程教育和辅导。</a:t>
            </a:r>
          </a:p>
          <a:p>
            <a:r>
              <a:t>2.通过VR技术创造沉浸式学习体验，提高学生学习兴趣和能力。</a:t>
            </a:r>
          </a:p>
          <a:p>
            <a:r>
              <a:t>3.结合AI技术，实现智能化教育管理和评估，提高教育质量和效果。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智慧城市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1.利用IOT设备收集城市运行数据，通过VR技术进行城市规划和设计。</a:t>
            </a:r>
          </a:p>
          <a:p>
            <a:r>
              <a:t>2.通过VR技术实现城市管理和应急响应的可视化和高效化。</a:t>
            </a:r>
          </a:p>
          <a:p>
            <a:r>
              <a:t>3.结合AI技术，实现智能化城市管理和服务，提高城市运行质量和居民生活品质。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IOT+VR应用场景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智慧旅游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1.利用IOT设备收集旅游数据，通过VR技术进行远程旅游体验和导览。</a:t>
            </a:r>
          </a:p>
          <a:p>
            <a:r>
              <a:t>2.通过VR技术创造沉浸式旅游体验，提高旅游吸引力和参与度。</a:t>
            </a:r>
          </a:p>
          <a:p>
            <a:r>
              <a:t>3.结合AI技术，实现智能化旅游管理和服务，提高旅游质量和效益。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智慧零售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1.利用IOT设备收集销售数据，通过VR技术进行商品展示和推广。</a:t>
            </a:r>
          </a:p>
          <a:p>
            <a:r>
              <a:t>2.通过VR技术创造沉浸式购物体验，提高消费者购买欲望和满意度。</a:t>
            </a:r>
          </a:p>
          <a:p>
            <a:r>
              <a:t>3.结合AI技术，实现智能化零售管理和服务，提高销售效率和消费者体验。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https://d.book118.com/208116013026006026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IOT概述与现状</vt:lpstr>
      <vt:lpstr> IOT概述与现状</vt:lpstr>
      <vt:lpstr> 虚拟现实技术简介</vt:lpstr>
      <vt:lpstr> 虚拟现实技术简介</vt:lpstr>
      <vt:lpstr> 虚拟现实技术简介</vt:lpstr>
      <vt:lpstr> 增强现实技术简介</vt:lpstr>
      <vt:lpstr> 增强现实技术简介</vt:lpstr>
      <vt:lpstr> 增强现实技术简介</vt:lpstr>
      <vt:lpstr> 增强现实技术简介</vt:lpstr>
      <vt:lpstr> IOT+VR应用场景</vt:lpstr>
      <vt:lpstr> IOT+VR应用场景</vt:lpstr>
      <vt:lpstr> IOT+VR应用场景</vt:lpstr>
      <vt:lpstr> IOT+VR应用场景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2024-09-03T05:52:25.459</cp:lastPrinted>
  <dcterms:created xsi:type="dcterms:W3CDTF">2024-09-02T21:52:25Z</dcterms:created>
  <dcterms:modified xsi:type="dcterms:W3CDTF">2024-09-02T21:52:27Z</dcterms:modified>
</cp:coreProperties>
</file>