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8BF63-22B0-4CE2-9E03-0AF7EA35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C5F56-F141-466A-BD28-DBAE06F18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6A759-A3A8-405E-A08A-EB732351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7C3E4-73D4-4BAB-BD8E-100BD4CD0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799A21-14B4-4A50-9011-62895E54C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FB537-0335-447E-B9B2-E56439B05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E67FBD-8BD1-43CC-B11B-7AFC5A346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CB664-8BB6-431F-81C7-54E9EFADB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54367-D5C9-4F6A-BBED-8D3227EF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47563-A105-4E34-BC3E-8FABBD172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2B639-499A-4FE2-B04B-70E003D9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7007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小学口腔健康教育活动计划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我国小学阶段口腔健康问题现状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随着生活水平的提高，小学生的口腔健康问题日益突出，如龋齿、牙周病等。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小学阶段口腔健康教育的重要性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小学阶段是培养良好口腔卫生习惯的关键时期，通过开展口腔健康教育活动，有助于提高小学生的口腔健康意识和自我保健能力。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口腔健康是人体健康的重要组成部分，良好的口腔卫生习惯有助于小学生正常生长发育。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60" r="896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64" r="129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通过口腔健康教育活动，可以增强小学生的口腔保健意识，预防口腔疾病的发生。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口腔健康直接关系到小学生的饮食、言语和自信心，良好的口腔卫生习惯有助于提高其生活质量。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58" b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通过口腔健康教育活动，让小学生认识到保护牙齿和口腔健康对日常生活和身体健康的影响。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让小学生了解常见的口腔问题，如蛀牙、牙周病等，以及这些问题可能带来的后果。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提高小学生口腔健康意识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认识口腔问题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了解口腔健康的重要性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7" r="26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19" r="28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029" r="230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教导小学生正确的刷牙方法，强调每天刷牙两次的重要性，并培养他们养成按时刷牙的好习惯。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刷牙习惯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引导小学生减少糖分摄入，鼓励他们多吃水果、蔬菜等对牙齿有益的食物。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饮食习惯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培养良好的口腔卫生习惯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口腔检查意识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教导小学生认识到定期口腔检查的重要性，并鼓励他们养成定期看牙医的习惯。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口腔问题应对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让小学生了解如何预防和应对常见的口腔问题，如蛀牙、牙周病等，提高他们的自我保护能力。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增强口腔保健能力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口腔知识讲座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总结词：传授知识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详细描述：通过邀请口腔专家或医生，为小学生们进行口腔知识的讲解，包括牙齿的结构、口腔卫生的重要性、正确的刷牙方法等。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总结词：互动问答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详细描述：讲座结束后，留出时间让小学生们提问，专家或医生进行解答，增强活动的互动性和实效性。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总结词：寓教于乐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总结词：角色扮演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详细描述：让小学生们扮演牙医和病人，模拟口腔检查和治疗的过程，让他们了解口腔健康问题的预防和处理方法。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详细描述：设计一些有趣的口腔健康互动游戏，如“找茬游戏”，展示两张几乎相同的口腔图片，让小学生们找出其中的差异，提高他们对口腔问题的敏感度。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口腔健康互动游戏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详细描述：播放一些形象生动的口腔健康教育视频，让小学生们通过观看动画、短片等形式，更加直观地了解口腔健康知识。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总结词：案例分析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详细描述：结合实际案例，分析不良口腔卫生习惯对健康的危害，引导小学生们树立正确的口腔保健意识。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总结词：形象生动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观看口腔健康教育视频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总结词：便于自学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详细描述：准备一些口腔健康宣传资料，如手册、海报等，发放给小学生们，让他们带回家与家长一起学习，提高口腔健康知识的普及率。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发放口腔健康宣传资料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https://d.book118.com/208117007071006043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2024-09-23T03:07:39.406</cp:lastPrinted>
  <dcterms:created xsi:type="dcterms:W3CDTF">2024-09-22T19:07:39Z</dcterms:created>
  <dcterms:modified xsi:type="dcterms:W3CDTF">2024-09-22T19:07:41Z</dcterms:modified>
</cp:coreProperties>
</file>