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7F37D-2BFC-4AA1-A550-10DD4ECD3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AD935-C663-48F5-B5FB-1D142AE67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B0A3B-CB99-46E5-B8E7-B44273C15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ABEFB-7ED4-420B-965B-840E7D4E9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254F2-1C89-459E-A73B-AAF2EE35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65151D-D70F-4210-AED5-4B152DF6A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EC2049-F7E4-4977-859C-0839898D6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5AD34-61AA-4D98-9C09-4D022B9D5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7832F-98E3-41FF-B468-D9B8D15D1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66015-F761-40C3-AE67-42EEF714A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EF530-5C67-46FB-855D-C55A7FF4B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170321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2021年中国餐饮业调研报告消费习惯与就餐需求分析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中国餐饮业市场现状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消费者就餐习惯分析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消费者需求特点剖析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行业竞争格局与发展趋势预测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针对消费者需求提出对策建议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近年来，中国餐饮业市场规模不断扩大，消费者对美食的需求日益多样化。为了更好地了解消费者的就餐习惯和需求，我们进行了本次调研。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餐饮业市场规模持续增长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随着消费者口味的变化和就餐体验的提升，餐饮业需要不断创新以适应市场需求。本次调研旨在揭示消费者最新的就餐习惯和需求，为餐饮企业提供市场洞察和策略建议。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消费者需求变化驱动行业创新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本次调研采用问卷调查和深度访谈相结合的方式，共收集了数千份有效问卷和数百次深度访谈记录。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样本覆盖全国不同地区、不同年龄层和不同职业的消费者，以保证调研结果的全面性和代表性。同时，我们还针对不同类型的餐饮企业进行了访谈，以更深入地了解行业现状和发展趋势。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样本概述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调研方法与样本概述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中国餐饮业市场现状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2021年中国餐饮业市场规模达到4.7万亿元，同比增长10.8%。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近年来，中国餐饮业市场规模持续扩大，增长速度保持在10%以上。预计未来几年，随着消费升级和城市化进程的加速，餐饮业市场规模将继续保持稳步增长。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14" r="184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以年轻人为主，其中25-35岁人群占比最高，达到40%左右。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收入水平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中高收入人群是餐饮业消费的主力军，月收入在8000元以上的人群占比超过60%。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消费习惯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消费者越来越注重餐饮品质和体验，对口味、环境、服务等方面的要求不断提高。同时，健康饮食和绿色环保也成为消费者关注的重点。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其他业态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包括日料、韩餐、东南亚菜等异国料理，以及烘焙、咖啡等休闲餐饮。这些业态在年轻人中具有较高的受欢迎程度，且市场份额不断增长。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中式正餐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占据餐饮业市场的主导地位，以川菜、粤菜、鲁菜等地方特色菜系为主。具有口味多样、价格适中、适合家庭聚餐等特点。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西式快餐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以肯德基、麦当劳等为代表，具有快速、便捷、标准化等特点。在年轻人和儿童群体中具有较高的受欢迎程度。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火锅是中国餐饮业的特色之一，以四川火锅和重庆火锅最为著名。具有口味独特、社交性强等特点，适合朋友聚会和家庭聚餐。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餐饮业态分布及特点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消费者就餐习惯分析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281" r="222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大部分消费者每周外出就餐2-3次，占比超过一半；其次是每周1次和每月2-3次，占比分别为20%左右。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就餐频率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晚餐是消费者外出就餐的主要时段，占比超过一半；其次是午餐和夜宵，占比分别为20%左右；早餐相对较少，占比不足10%。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就餐时间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就餐频率与时间选择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469" r="25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就餐地点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消费者更倾向于选择中餐馆就餐，占比超过一半；其次是快餐店和小吃摊，占比分别为20%左右；西餐、日料等异国料理相对较少，占比不足10%。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口味是消费者选择就餐地点的首要因素，占比超过一半；其次是价格和位置便利，占比分别为20%左右；环境和服务也是消费者考虑的重要因素之一。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就餐地点偏好及原因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大部分消费者选择通过服务员点餐，占比超过一半；其次是扫码点餐和自助点餐机，占比分别为20%左右；预订外卖相对较少，占比不足10%。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移动支付已成为消费者主要的支付方式，占比超过一半；其次是信用卡和借记卡支付，占比分别为20%左右；现金支付相对较少，占比不足10%。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点餐方式与支付方式偏好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点餐方式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消费者需求特点剖析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https://d.book118.com/208117032134006043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2024-09-23T16:30:20.765</cp:lastPrinted>
  <dcterms:created xsi:type="dcterms:W3CDTF">2024-09-23T08:30:20Z</dcterms:created>
  <dcterms:modified xsi:type="dcterms:W3CDTF">2024-09-23T08:30:22Z</dcterms:modified>
</cp:coreProperties>
</file>