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4935CB5-D474-477A-8E15-8667C55DBD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05946-8E50-427D-A10E-F2A564BA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18FE7-C986-4133-9077-4EF6A2CF8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2A229-E225-4551-A5FF-4D7662F1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1C4B0-C91D-410D-B8A4-40542E5B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28B65-E506-4963-989E-CEDB6CDE6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9DF04-2A6D-43E6-8F95-8B56A3CE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C2C50-EC18-4216-BCE7-8C1ADB1E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DC2DF-B28E-4DEF-A1A6-5C57A5CE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CB2CE-B9F6-41AF-B283-E6D3A843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DB9B9-A2C9-4097-8D3F-6CB3C0BD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7E97E-ABED-47FB-8FB3-B7364D00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ED1C03-E6DD-4B32-9952-B787502BAC4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BDFFD5-44AA-4FD9-9D60-257F2FC34B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00320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企业品牌形象升级模板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企业品牌形象升级的重要性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品牌审视与定位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品牌传播策略设计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品牌形象设计风格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品牌体验提升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企业品牌升级效果评估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结语：感谢参与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企业品牌形象升级的重要性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https://d.book118.com/208120032037006047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企业品牌形象升级模板</vt:lpstr>
      <vt:lpstr>目录</vt:lpstr>
      <vt:lpstr>第1章 企业品牌形象升级的重要性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2024-09-28T12:25:42.773</cp:lastPrinted>
  <dcterms:created xsi:type="dcterms:W3CDTF">2024-09-28T04:25:42Z</dcterms:created>
  <dcterms:modified xsi:type="dcterms:W3CDTF">2024-09-28T04:25:44Z</dcterms:modified>
</cp:coreProperties>
</file>