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88B41-B939-470C-B685-63647789B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9C472-0FE5-4EB2-AB90-9C7C73F62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61679-3B75-4D6B-A0A2-FB30646B3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A416D-360A-47FB-869F-241BD591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C7B5DB-8E56-49D3-9431-00D0B40A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DC3904-1A50-44C5-ADC3-342752A4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640A5-C7ED-45DF-8755-3D567286A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3C526-6939-470E-9D95-EEEDE50E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7D548-51D1-428F-99AA-B84F4C4F0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F0CC4-D860-4AD6-A64B-E7AD173F4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3720F-6D30-41B1-82DC-9AB6A8DAD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0035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教师师德师风宣讲活动方案设计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随着社会对教育质量的关注度不断提高，师德师风成为衡量教师素质的重要标准。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教育部门和学校纷纷出台相关政策，强调师德师风建设的重要性，以树立良好的教育形象。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450" b="1745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社会对教师的期望值增加，要求教师不仅具备专业知识和教学能力，还要具备良好的道德品质和行为规范。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52" b="715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当前教育环境对师德师风的重视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08" r="10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教师师德师风直接影响学生的学习态度和行为习惯，良好的师德师风能够激发学生的学习兴趣和积极性。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教师作为学生的楷模，其言传身教对学生的品德培养和人格塑造具有重要作用。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教师师德师风的优劣直接关系到学校的声誉和教育质量，是学校内涵发展的重要支撑。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教师师德师风对教育质量的影响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229" b="172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宣讲活动的目的和意义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宣讲活动的目的是提高教师对师德师风的认识，强化教师的职业道德观念，促进教师自觉践行师德规范。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通过宣讲活动，让教师深入理解师德师风的重要性，明确自身肩负的责任和使命，增强教师的荣誉感和归属感。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宣讲活动有助于在校园内营造崇尚师德、尊重教师的良好氛围，推动学校师德师风建设向更高水平发展。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邀请教育专家或优秀教师进行师德师风主题讲座，分享他们的经验和见解，引导教师深入理解师德师风的重要性。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组织专题讲座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提供有关师德师风的书籍、文章、视频等学习资料，鼓励教师自主学习，提高自身认识。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发放学习资料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提高教师的师德师风意识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明确教师职业道德规范和行为准则，要求教师严格遵守，并对违反规定的教师进行严肃处理。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组织教师参加志愿服务、支教等实践活动，培养教师的社会责任感和奉献精神。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强化教师的职业道德素养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开展实践活动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制定行为准则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建立交流平台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搭建教师交流平台，鼓励教师分享自己的经验和心得，共同探讨解决问题的方法。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开展团队活动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组织教师参加团队建设活动，增进彼此之间的了解和信任，提高团队协作能力。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促进教师之间的交流与学习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邀请优秀教师代表分享他们的教育实践经验和心路历程，重点讲述如何在教育教学中践行师德、弘扬师风。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分析优秀教师具备的品质和素养，引导教师们反思自己的不足之处，明确提升方向。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介绍优秀教师在班级管理、学生沟通、家校合作等方面的成功案例，为其他教师提供借鉴和启示。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总结词：通过主题演讲，分享优秀教师的师德师风实践经验，引导教师们树立正确的教育观念，提升师德师风水平。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主题演讲：优秀教师的师德师风实践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总结词：通过分组讨论的形式，让教师们共同探讨如何提升自身的师德师风，促进教师之间的交流与合作，形成共同进步的良好氛围。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将参会教师分成若干小组，每组人数适中，确保讨论充分展开。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每个小组围绕“如何提升自身的师德师风”展开讨论，鼓励教师们积极发言、分享心得。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3. 小组讨论结束后，各组代表汇报讨论成果，与其他小组交流分享，共同提高。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分组讨论：如何提升自身的师德师风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总结词：通过互动环节，让教师们分享身边的师德师风典型案例，并进行点评，加深对师德师风的认识和理解，提高教师的思想觉悟和职业素养。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提前征集教师身边的师德师风典型案例，筛选出具有代表性、感染力的案例进行分享。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分享形式可以多样，如PPT展示、视频播放、讲故事等，使案例更加生动形象。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在案例分享后，组织教师进行点评，分析案例中体现的师德师风内涵和教育价值。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互动环节：教师师德师风案例分享与点评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https://d.book118.com/208120035044006032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2024-09-09T17:41:21.850</cp:lastPrinted>
  <dcterms:created xsi:type="dcterms:W3CDTF">2024-09-09T09:41:21Z</dcterms:created>
  <dcterms:modified xsi:type="dcterms:W3CDTF">2024-09-09T09:41:24Z</dcterms:modified>
</cp:coreProperties>
</file>