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CDC3D-6167-431E-ACF8-ABEA35A27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A24A4-528C-49DC-893F-3E4C2B008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0A781-1C27-4AAF-8814-B0C91C02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73BDE-A40A-4EAC-AA29-9A43CA58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0F4FF-1BA5-4A68-B686-8D0311C2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C4E81-805A-4904-9B26-59E3BDB29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B161E-F8E7-4B7C-916D-18AACF833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14B9A-84E0-4C98-BFC3-51EEDAD81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64557-215D-4F9B-99E1-31B4FF66F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02911-6C04-47CE-94DD-0134659B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BA15A-FEF7-46B3-8FCB-7EF980A2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75" r:id="rId2"/>
    <p:sldLayoutId id="2147484576" r:id="rId3"/>
    <p:sldLayoutId id="2147484577" r:id="rId4"/>
    <p:sldLayoutId id="2147484578" r:id="rId5"/>
    <p:sldLayoutId id="2147484579" r:id="rId6"/>
    <p:sldLayoutId id="2147484580" r:id="rId7"/>
    <p:sldLayoutId id="2147484581" r:id="rId8"/>
    <p:sldLayoutId id="2147484582" r:id="rId9"/>
    <p:sldLayoutId id="2147484583" r:id="rId10"/>
    <p:sldLayoutId id="21474845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0044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7407"/>
          </a:bodyPr>
          <a:lstStyle/>
          <a:p>
            <a:r>
              <a:rPr lang="zh-CN" altLang="en-US"/>
              <a:t>人力资源企业管理的组织沟通与信息传递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组织沟通的重要性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组织结构的类型与特点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信息传递的方式与工具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组织沟通与信息传递的案例分析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组织沟通与信息传递的未来发展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组织沟通的重要性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组织沟通的定义和作用</a:t>
            </a:r>
            <a:endParaRPr lang="zh-CN" altLang="en-US"/>
          </a:p>
        </p:txBody>
      </p:sp>
      <p:sp>
        <p:nvSpPr>
          <p:cNvPr id="1048964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6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68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0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组织沟通定义：指组织中成员之间的信息交流和传递过程，包括正式和非正式的沟通渠道。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4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组织沟通作用：建立有效的组织沟通，能够提高组织成员的协作效率和工作满意度，增强组织的凝聚力和竞争力。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组织沟通的障碍和解决方案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障碍：信息传递不准确、沟通渠道不畅、沟通方式不适应、组织文化影响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解决方案：建立有效的沟通机制、加强信息传递的准确性、采用多种沟通方式、培养良好的组织文化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障碍：层级过多、部门间壁垒、信息保密制度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解决方案：减少层级、打破部门壁垒、建立信息共享平台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组织沟通的技巧和策略</a:t>
            </a:r>
            <a:endParaRPr lang="zh-CN" altLang="en-US"/>
          </a:p>
        </p:txBody>
      </p:sp>
      <p:sp>
        <p:nvSpPr>
          <p:cNvPr id="10490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建立信任关系：建立互信、友好的关系，能够使沟通更加顺畅，减少误解和冲突。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明确沟通目标：在沟通之前，明确沟通的目标和期望结果，有助于提高沟通效率和效果。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使用恰当的沟通方式：根据沟通内容和目的，选择适当的沟通方式，如面对面交流、电话、邮件等。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掌握倾听技巧：倾听是有效沟通的重要环节，要认真听取对方的意见和建议，理解其意图和需求。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组织结构的类型与特点</a:t>
            </a:r>
            <a:endParaRPr lang="zh-CN" altLang="en-US"/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直线型组织结构</a:t>
            </a:r>
            <a:endParaRPr lang="zh-CN" altLang="en-US"/>
          </a:p>
        </p:txBody>
      </p:sp>
      <p:sp>
        <p:nvSpPr>
          <p:cNvPr id="10491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定义：直线型组织结构是最简单的组织形式，权力集中于一人，即组织中的最高层。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特点：组织中下级只对其直接上级负责，同样，下级只能向直接上级请示工作，无权对上级进行决策或提出建议。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优点：结构简单，权力集中，责任分明，命令统一，决策迅速。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缺点：组织对最高领导者的依赖程度较大，容易造成个人专制和官僚主义。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职能型组织结构</a:t>
            </a:r>
            <a:endParaRPr lang="zh-CN" altLang="en-US"/>
          </a:p>
        </p:txBody>
      </p:sp>
      <p:sp>
        <p:nvSpPr>
          <p:cNvPr id="104922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定义：按照职能划分部门，实现专业化的管理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特点：分工明确，各司其职；有利于提高工作效率；但缺乏横向协调，可能导致部门间沟通不畅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适用范围：中小型企业或业务领域较为单一的企业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优势与不足：优势在于能够集中力量发挥专业优势，不足在于部门间协调难度大，可能导致企业整体效率降低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矩阵型组织结构</a:t>
            </a:r>
            <a:endParaRPr lang="zh-CN" altLang="en-US"/>
          </a:p>
        </p:txBody>
      </p:sp>
      <p:sp>
        <p:nvSpPr>
          <p:cNvPr id="104928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定义：矩阵型组织结构是一种混合型的组织结构，结合了职能型和项目型的特点，以完成特定项目为目标，同时保持职能部门的稳定性。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特点：矩阵型组织结构能够充分利用企业资源，提高工作效率，促进跨部门协作，增强企业的灵活性和适应性。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优势：矩阵型组织结构能够适应复杂多变的市场环境，提高企业的创新能力、协作能力和快速响应能力。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适用范围：矩阵型组织结构适用于需要同时进行多个项目，且项目周期较长、资源需求较大、需要跨部门协作的企业。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网络型组织结构</a:t>
            </a:r>
            <a:endParaRPr lang="zh-CN" altLang="en-US"/>
          </a:p>
        </p:txBody>
      </p:sp>
      <p:sp>
        <p:nvSpPr>
          <p:cNvPr id="104934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定义：一种灵活的组织形式，通过外部合作来实现企业的目标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不足：管理难度大，稳定性差，对外部合作依赖度高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优势：优化资源配置，降低成本，快速响应市场变化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特点：高度分权，强调团队自主性，灵活应对市场变化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https://d.book118.com/208120044114006024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人力资源企业管理的组织沟通与信息传递</vt:lpstr>
      <vt:lpstr>目录</vt:lpstr>
      <vt:lpstr>添加章节标题</vt:lpstr>
      <vt:lpstr>组织沟通的重要性</vt:lpstr>
      <vt:lpstr>组织沟通的定义和作用</vt:lpstr>
      <vt:lpstr>组织沟通的障碍和解决方案</vt:lpstr>
      <vt:lpstr>组织沟通的技巧和策略</vt:lpstr>
      <vt:lpstr>组织结构的类型与特点</vt:lpstr>
      <vt:lpstr>直线型组织结构</vt:lpstr>
      <vt:lpstr>职能型组织结构</vt:lpstr>
      <vt:lpstr>矩阵型组织结构</vt:lpstr>
      <vt:lpstr>网络型组织结构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2024-09-01T00:34:51.449</cp:lastPrinted>
  <dcterms:created xsi:type="dcterms:W3CDTF">2024-08-31T16:34:51Z</dcterms:created>
  <dcterms:modified xsi:type="dcterms:W3CDTF">2024-08-31T16:34:53Z</dcterms:modified>
</cp:coreProperties>
</file>