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D51D1B-BA68-40CE-A3D4-93CC4A101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DB8C2-FFA8-4ED7-B403-ABD375738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809656-32F5-4EDD-AE02-AF9F068CD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AAEE9F-A899-47A4-8B23-D0FABDD659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649BAF-EFD1-4E4D-A24D-93EBE0B9D3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DC0A2B-5192-440F-8F06-1025CDD565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1CFF53-3E4F-4E66-8BA9-F5670BD006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CC23DB-5962-4D25-944C-7FB9112030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009F66-4257-4B33-9272-0CD43067B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F8AE4-319C-47A7-9375-AB8FE0586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2CE4D-83D3-4A61-B823-8F1545E5C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120052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多媒体工业自动化应用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多媒体工业自动化简介
 工业自动化的发展趋势
 多媒体在工业自动化中的应用
 多媒体工业自动化技术原理
 多媒体工业自动化系统构成
 多媒体工业自动化应用案例
 多媒体工业自动化挑战与机遇
 未来展望与结论建议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多媒体工业自动化简介</a:t>
            </a:r>
          </a:p>
        </p:txBody>
      </p:sp>
      <p:sp>
        <p:nvSpPr>
          <p:cNvPr id="3" name="Subtitle 2"/>
          <p:cNvSpPr>
            <a:spLocks noGrp="1"/>
          </p:cNvSpPr>
          <p:nvPr>
            <p:ph type="subTitle" idx="1"/>
          </p:nvPr>
        </p:nvSpPr>
        <p:spPr/>
        <p:txBody>
          <a:bodyPr/>
          <a:lstStyle/>
          <a:p>
            <a:r>
              <a:t>多媒体工业自动化应用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多媒体工业自动化简介</a:t>
            </a:r>
          </a:p>
        </p:txBody>
      </p:sp>
      <p:sp>
        <p:nvSpPr>
          <p:cNvPr id="3" name="Text Placeholder 2"/>
          <p:cNvSpPr>
            <a:spLocks noGrp="1"/>
          </p:cNvSpPr>
          <p:nvPr>
            <p:ph type="body" idx="1"/>
          </p:nvPr>
        </p:nvSpPr>
        <p:spPr/>
        <p:txBody>
          <a:bodyPr/>
          <a:lstStyle/>
          <a:p>
            <a:r>
              <a:t>多媒体工业自动化简介</a:t>
            </a:r>
          </a:p>
        </p:txBody>
      </p:sp>
      <p:sp>
        <p:nvSpPr>
          <p:cNvPr id="4" name="Content Placeholder 3"/>
          <p:cNvSpPr>
            <a:spLocks noGrp="1"/>
          </p:cNvSpPr>
          <p:nvPr>
            <p:ph sz="half" idx="2"/>
          </p:nvPr>
        </p:nvSpPr>
        <p:spPr/>
        <p:txBody>
          <a:bodyPr/>
          <a:lstStyle/>
          <a:p>
            <a:r>
              <a:t>1.定义和背景：多媒体工业自动化是指将多媒体技术应用于工业生产过程中，实现生产过程的自动化和信息化。随着工业4.0时代的到来，多媒体工业自动化已经成为工业转型升级的重要方向。</a:t>
            </a:r>
          </a:p>
          <a:p>
            <a:r>
              <a:t>2.应用范围：多媒体工业自动化广泛应用于各个领域，如机械制造、汽车生产、航空航天、医疗设备等，为提高生产效率、降低成本、提升产品质量提供了有力支持。</a:t>
            </a:r>
          </a:p>
          <a:p>
            <a:r>
              <a:t>3.技术组成：多媒体工业自动化技术包括计算机视觉、人工智能、机器学习、大数据分析等多个领域，这些技术的融合为工业自动化提供了强大的技术支撑。</a:t>
            </a:r>
          </a:p>
          <a:p/>
        </p:txBody>
      </p:sp>
      <p:sp>
        <p:nvSpPr>
          <p:cNvPr id="5" name="Text Placeholder 4"/>
          <p:cNvSpPr>
            <a:spLocks noGrp="1"/>
          </p:cNvSpPr>
          <p:nvPr>
            <p:ph type="body" idx="3"/>
          </p:nvPr>
        </p:nvSpPr>
        <p:spPr/>
        <p:txBody>
          <a:bodyPr/>
          <a:lstStyle/>
          <a:p>
            <a:r>
              <a:t>多媒体工业自动化的发展趋势</a:t>
            </a:r>
          </a:p>
        </p:txBody>
      </p:sp>
      <p:sp>
        <p:nvSpPr>
          <p:cNvPr id="6" name="Content Placeholder 5"/>
          <p:cNvSpPr>
            <a:spLocks noGrp="1"/>
          </p:cNvSpPr>
          <p:nvPr>
            <p:ph sz="half" idx="4"/>
          </p:nvPr>
        </p:nvSpPr>
        <p:spPr/>
        <p:txBody>
          <a:bodyPr/>
          <a:lstStyle/>
          <a:p>
            <a:r>
              <a:t>1.智能化：随着人工智能技术的不断发展，多媒体工业自动化将更加智能化，能够实现更加精准的控制和操作。</a:t>
            </a:r>
          </a:p>
          <a:p>
            <a:r>
              <a:t>2.定制化：企业对于自动化生产的需求越来越个性化，多媒体工业自动化将向定制化方向发展，以满足不同企业的需求。</a:t>
            </a:r>
          </a:p>
          <a:p>
            <a:r>
              <a:t>3.绿色环保：随着环保意识的提高，多媒体工业自动化将更加注重环保和可持续性，减少能源消耗和环境污染。</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多媒体工业自动化简介</a:t>
            </a:r>
          </a:p>
        </p:txBody>
      </p:sp>
      <p:sp>
        <p:nvSpPr>
          <p:cNvPr id="3" name="Text Placeholder 2"/>
          <p:cNvSpPr>
            <a:spLocks noGrp="1"/>
          </p:cNvSpPr>
          <p:nvPr>
            <p:ph type="body" idx="1"/>
          </p:nvPr>
        </p:nvSpPr>
        <p:spPr/>
        <p:txBody>
          <a:bodyPr/>
          <a:lstStyle/>
          <a:p>
            <a:r>
              <a:t>多媒体工业自动化的前景展望</a:t>
            </a:r>
          </a:p>
        </p:txBody>
      </p:sp>
      <p:sp>
        <p:nvSpPr>
          <p:cNvPr id="4" name="Content Placeholder 3"/>
          <p:cNvSpPr>
            <a:spLocks noGrp="1"/>
          </p:cNvSpPr>
          <p:nvPr>
            <p:ph sz="half" idx="2"/>
          </p:nvPr>
        </p:nvSpPr>
        <p:spPr/>
        <p:txBody>
          <a:bodyPr/>
          <a:lstStyle/>
          <a:p>
            <a:r>
              <a:t>1.市场潜力巨大：随着工业4.0的推进和人工智能技术的发展，多媒体工业自动化的市场前景广阔。</a:t>
            </a:r>
          </a:p>
          <a:p>
            <a:r>
              <a:t>2.技术创新不断：多媒体工业自动化领域将不断涌现新的技术和应用，为工业自动化提供更多可能性。</a:t>
            </a:r>
          </a:p>
          <a:p>
            <a:r>
              <a:t>3.人才培养重要：加强多媒体工业自动化领域的人才培养和引进，对于推动工业自动化发展具有重要意义。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工业自动化的发展趋势</a:t>
            </a:r>
          </a:p>
        </p:txBody>
      </p:sp>
      <p:sp>
        <p:nvSpPr>
          <p:cNvPr id="3" name="Subtitle 2"/>
          <p:cNvSpPr>
            <a:spLocks noGrp="1"/>
          </p:cNvSpPr>
          <p:nvPr>
            <p:ph type="subTitle" idx="1"/>
          </p:nvPr>
        </p:nvSpPr>
        <p:spPr/>
        <p:txBody>
          <a:bodyPr/>
          <a:lstStyle/>
          <a:p>
            <a:r>
              <a:t>多媒体工业自动化应用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工业自动化的发展趋势</a:t>
            </a:r>
          </a:p>
        </p:txBody>
      </p:sp>
      <p:sp>
        <p:nvSpPr>
          <p:cNvPr id="3" name="Text Placeholder 2"/>
          <p:cNvSpPr>
            <a:spLocks noGrp="1"/>
          </p:cNvSpPr>
          <p:nvPr>
            <p:ph type="body" idx="1"/>
          </p:nvPr>
        </p:nvSpPr>
        <p:spPr/>
        <p:txBody>
          <a:bodyPr/>
          <a:lstStyle/>
          <a:p>
            <a:r>
              <a:t>工业4.0与工业自动化</a:t>
            </a:r>
          </a:p>
        </p:txBody>
      </p:sp>
      <p:sp>
        <p:nvSpPr>
          <p:cNvPr id="4" name="Content Placeholder 3"/>
          <p:cNvSpPr>
            <a:spLocks noGrp="1"/>
          </p:cNvSpPr>
          <p:nvPr>
            <p:ph sz="half" idx="2"/>
          </p:nvPr>
        </p:nvSpPr>
        <p:spPr/>
        <p:txBody>
          <a:bodyPr/>
          <a:lstStyle/>
          <a:p>
            <a:r>
              <a:t>1.工业4.0代表了第四次工业革命，主要是以智能化、数据化、信息化为特点，对工业自动化提出了更高的要求。</a:t>
            </a:r>
          </a:p>
          <a:p>
            <a:r>
              <a:t>2.工业自动化将成为工业4.0的核心驱动力，通过实现生产过程的智能化，提高生产效率和质量。</a:t>
            </a:r>
          </a:p>
          <a:p>
            <a:r>
              <a:t>3.工业4.0将促进工业自动化技术的发展，推动制造业的创新与升级。</a:t>
            </a:r>
          </a:p>
          <a:p/>
        </p:txBody>
      </p:sp>
      <p:sp>
        <p:nvSpPr>
          <p:cNvPr id="5" name="Text Placeholder 4"/>
          <p:cNvSpPr>
            <a:spLocks noGrp="1"/>
          </p:cNvSpPr>
          <p:nvPr>
            <p:ph type="body" idx="3"/>
          </p:nvPr>
        </p:nvSpPr>
        <p:spPr/>
        <p:txBody>
          <a:bodyPr/>
          <a:lstStyle/>
          <a:p>
            <a:r>
              <a:t>人工智能在工业自动化中的应用</a:t>
            </a:r>
          </a:p>
        </p:txBody>
      </p:sp>
      <p:sp>
        <p:nvSpPr>
          <p:cNvPr id="6" name="Content Placeholder 5"/>
          <p:cNvSpPr>
            <a:spLocks noGrp="1"/>
          </p:cNvSpPr>
          <p:nvPr>
            <p:ph sz="half" idx="4"/>
          </p:nvPr>
        </p:nvSpPr>
        <p:spPr/>
        <p:txBody>
          <a:bodyPr/>
          <a:lstStyle/>
          <a:p>
            <a:r>
              <a:t>1.人工智能技术的发展为工业自动化提供了新的工具和手段，将进一步提高工业自动化的水平。</a:t>
            </a:r>
          </a:p>
          <a:p>
            <a:r>
              <a:t>2.人工智能在工业自动化中的应用包括机器学习、计算机视觉、深度学习等，将有助于提高工业生产的智能化程度。</a:t>
            </a:r>
          </a:p>
          <a:p>
            <a:r>
              <a:t>3.人工智能技术的应用将促进工业自动化系统的自我学习和自我优化，提高生产效率和质量。</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工业自动化的发展趋势</a:t>
            </a:r>
          </a:p>
        </p:txBody>
      </p:sp>
      <p:sp>
        <p:nvSpPr>
          <p:cNvPr id="3" name="Text Placeholder 2"/>
          <p:cNvSpPr>
            <a:spLocks noGrp="1"/>
          </p:cNvSpPr>
          <p:nvPr>
            <p:ph type="body" idx="1"/>
          </p:nvPr>
        </p:nvSpPr>
        <p:spPr/>
        <p:txBody>
          <a:bodyPr/>
          <a:lstStyle/>
          <a:p>
            <a:r>
              <a:t>工业物联网与工业自动化</a:t>
            </a:r>
          </a:p>
        </p:txBody>
      </p:sp>
      <p:sp>
        <p:nvSpPr>
          <p:cNvPr id="4" name="Content Placeholder 3"/>
          <p:cNvSpPr>
            <a:spLocks noGrp="1"/>
          </p:cNvSpPr>
          <p:nvPr>
            <p:ph sz="half" idx="2"/>
          </p:nvPr>
        </p:nvSpPr>
        <p:spPr/>
        <p:txBody>
          <a:bodyPr/>
          <a:lstStyle/>
          <a:p>
            <a:r>
              <a:t>1.工业物联网技术的发展将促进工业自动化的发展，实现生产过程的全面数字化。</a:t>
            </a:r>
          </a:p>
          <a:p>
            <a:r>
              <a:t>2.工业物联网将促进设备之间的互联互通和数据共享，提高工业自动化的水平和生产效率。</a:t>
            </a:r>
          </a:p>
          <a:p>
            <a:r>
              <a:t>3.工业物联网技术的应用将有助于提高工业自动化系统的可靠性和稳定性，降低生产成本。</a:t>
            </a:r>
          </a:p>
          <a:p>
            <a:r>
              <a:t>以上是关于工业自动化发展趋势的三个主题，每个主题都包含了2-3个。这些主题涉及到了当前工业自动化领域的热点和前沿技术，对于理解工业自动化的发展趋势具有重要的参考意义。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多媒体在工业自动化中的应用</a:t>
            </a:r>
          </a:p>
        </p:txBody>
      </p:sp>
      <p:sp>
        <p:nvSpPr>
          <p:cNvPr id="3" name="Subtitle 2"/>
          <p:cNvSpPr>
            <a:spLocks noGrp="1"/>
          </p:cNvSpPr>
          <p:nvPr>
            <p:ph type="subTitle" idx="1"/>
          </p:nvPr>
        </p:nvSpPr>
        <p:spPr/>
        <p:txBody>
          <a:bodyPr/>
          <a:lstStyle/>
          <a:p>
            <a:r>
              <a:t>多媒体工业自动化应用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多媒体在工业自动化中的应用</a:t>
            </a:r>
          </a:p>
        </p:txBody>
      </p:sp>
      <p:sp>
        <p:nvSpPr>
          <p:cNvPr id="3" name="Text Placeholder 2"/>
          <p:cNvSpPr>
            <a:spLocks noGrp="1"/>
          </p:cNvSpPr>
          <p:nvPr>
            <p:ph type="body" idx="1"/>
          </p:nvPr>
        </p:nvSpPr>
        <p:spPr/>
        <p:txBody>
          <a:bodyPr/>
          <a:lstStyle/>
          <a:p>
            <a:r>
              <a:t>机器视觉在工业自动化中的应用</a:t>
            </a:r>
          </a:p>
        </p:txBody>
      </p:sp>
      <p:sp>
        <p:nvSpPr>
          <p:cNvPr id="4" name="Content Placeholder 3"/>
          <p:cNvSpPr>
            <a:spLocks noGrp="1"/>
          </p:cNvSpPr>
          <p:nvPr>
            <p:ph sz="half" idx="2"/>
          </p:nvPr>
        </p:nvSpPr>
        <p:spPr/>
        <p:txBody>
          <a:bodyPr/>
          <a:lstStyle/>
          <a:p>
            <a:r>
              <a:t>1.提高生产效率：机器视觉系统可以快速准确地检测、识别和定位物体，从而提高生产线的速度和准确性，提高生产效率。</a:t>
            </a:r>
          </a:p>
          <a:p>
            <a:r>
              <a:t>2.降低人工成本：机器视觉系统可以替代人工完成某些繁琐、重复的工作，降低人工成本，提高企业的竞争力。</a:t>
            </a:r>
          </a:p>
          <a:p>
            <a:r>
              <a:t>3.提高产品质量：机器视觉系统可以检测出产品表面的缺陷和异常，保证产品质量，提高企业的品牌形象。</a:t>
            </a:r>
          </a:p>
          <a:p/>
        </p:txBody>
      </p:sp>
      <p:sp>
        <p:nvSpPr>
          <p:cNvPr id="5" name="Text Placeholder 4"/>
          <p:cNvSpPr>
            <a:spLocks noGrp="1"/>
          </p:cNvSpPr>
          <p:nvPr>
            <p:ph type="body" idx="3"/>
          </p:nvPr>
        </p:nvSpPr>
        <p:spPr/>
        <p:txBody>
          <a:bodyPr/>
          <a:lstStyle/>
          <a:p>
            <a:r>
              <a:t>声音识别在工业自动化中的应用</a:t>
            </a:r>
          </a:p>
        </p:txBody>
      </p:sp>
      <p:sp>
        <p:nvSpPr>
          <p:cNvPr id="6" name="Content Placeholder 5"/>
          <p:cNvSpPr>
            <a:spLocks noGrp="1"/>
          </p:cNvSpPr>
          <p:nvPr>
            <p:ph sz="half" idx="4"/>
          </p:nvPr>
        </p:nvSpPr>
        <p:spPr/>
        <p:txBody>
          <a:bodyPr/>
          <a:lstStyle/>
          <a:p>
            <a:r>
              <a:t>1.实现智能化：声音识别技术可以识别机器的运行状态和异常情况，实现工业自动化的智能化。</a:t>
            </a:r>
          </a:p>
          <a:p>
            <a:r>
              <a:t>2.提高安全性：声音识别技术可以实时监测机器的运行情况，及时发现异常情况并采取措施，提高生产安全性。</a:t>
            </a:r>
          </a:p>
          <a:p>
            <a:r>
              <a:t>3.提高生产效率：声音识别技术可以监测机器的运行状态，预测维护需求，避免生产中断，提高生产效率。</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多媒体在工业自动化中的应用</a:t>
            </a:r>
          </a:p>
        </p:txBody>
      </p:sp>
      <p:sp>
        <p:nvSpPr>
          <p:cNvPr id="3" name="Text Placeholder 2"/>
          <p:cNvSpPr>
            <a:spLocks noGrp="1"/>
          </p:cNvSpPr>
          <p:nvPr>
            <p:ph type="body" idx="1"/>
          </p:nvPr>
        </p:nvSpPr>
        <p:spPr/>
        <p:txBody>
          <a:bodyPr/>
          <a:lstStyle/>
          <a:p>
            <a:r>
              <a:t>虚拟现实在工业自动化中的应用</a:t>
            </a:r>
          </a:p>
        </p:txBody>
      </p:sp>
      <p:sp>
        <p:nvSpPr>
          <p:cNvPr id="4" name="Content Placeholder 3"/>
          <p:cNvSpPr>
            <a:spLocks noGrp="1"/>
          </p:cNvSpPr>
          <p:nvPr>
            <p:ph sz="half" idx="2"/>
          </p:nvPr>
        </p:nvSpPr>
        <p:spPr/>
        <p:txBody>
          <a:bodyPr/>
          <a:lstStyle/>
          <a:p>
            <a:r>
              <a:t>1.提高设计效率：虚拟现实技术可以在设计阶段模拟产品的运行情况，提前发现和解决潜在问题，提高设计效率。</a:t>
            </a:r>
          </a:p>
          <a:p>
            <a:r>
              <a:t>2.降低制造成本：虚拟现实技术可以在生产前模拟生产过程，优化生产流程，降低制造成本。</a:t>
            </a:r>
          </a:p>
          <a:p>
            <a:r>
              <a:t>3.提高培训效果：虚拟现实技术可以模拟工业生产环境，提供高仿真度的培训体验，提高培训效果。</a:t>
            </a:r>
          </a:p>
          <a:p/>
        </p:txBody>
      </p:sp>
      <p:sp>
        <p:nvSpPr>
          <p:cNvPr id="5" name="Text Placeholder 4"/>
          <p:cNvSpPr>
            <a:spLocks noGrp="1"/>
          </p:cNvSpPr>
          <p:nvPr>
            <p:ph type="body" idx="3"/>
          </p:nvPr>
        </p:nvSpPr>
        <p:spPr/>
        <p:txBody>
          <a:bodyPr/>
          <a:lstStyle/>
          <a:p>
            <a:r>
              <a:t>增强现实在工业自动化中的应用</a:t>
            </a:r>
          </a:p>
        </p:txBody>
      </p:sp>
      <p:sp>
        <p:nvSpPr>
          <p:cNvPr id="6" name="Content Placeholder 5"/>
          <p:cNvSpPr>
            <a:spLocks noGrp="1"/>
          </p:cNvSpPr>
          <p:nvPr>
            <p:ph sz="half" idx="4"/>
          </p:nvPr>
        </p:nvSpPr>
        <p:spPr/>
        <p:txBody>
          <a:bodyPr/>
          <a:lstStyle/>
          <a:p>
            <a:r>
              <a:t>1.提高生产效率：增强现实技术可以将虚拟信息与现实世界相结合，提高生产线的智能化水平，提高生产效率。</a:t>
            </a:r>
          </a:p>
          <a:p>
            <a:r>
              <a:t>2.降低维修成本：增强现实技术可以实时显示设备的运行状态和维修指导，降低维修成本和停机时间。</a:t>
            </a:r>
          </a:p>
          <a:p>
            <a:r>
              <a:t>3.提高人机交互体验：增强现实技术可以提供更加直观、便捷的人机交互体验，提高员工的工作积极性和满意度。</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多媒体在工业自动化中的应用</a:t>
            </a:r>
          </a:p>
        </p:txBody>
      </p:sp>
      <p:sp>
        <p:nvSpPr>
          <p:cNvPr id="3" name="Content Placeholder 2"/>
          <p:cNvSpPr>
            <a:spLocks noGrp="1"/>
          </p:cNvSpPr>
          <p:nvPr>
            <p:ph sz="half" idx="2"/>
          </p:nvPr>
        </p:nvSpPr>
        <p:spPr/>
        <p:txBody>
          <a:bodyPr/>
          <a:lstStyle/>
          <a:p>
            <a:r>
              <a:t>1.提高生产效率：多媒体数据分析可以实时监测生产线的运行情况，及时发现和解决问题，提高生产效率。</a:t>
            </a:r>
          </a:p>
          <a:p>
            <a:r>
              <a:t>2.优化生产流程：多媒体数据分析可以对生产过程进行数据分析和挖掘，发现生产流程中的瓶颈和优化点，提高企业的竞争力。</a:t>
            </a:r>
          </a:p>
          <a:p>
            <a:r>
              <a:t>3.提高产品质量：多媒体数据分析可以对产品质量进行实时监测和数据分析，及时发现产品缺陷和异常情况，保证产品质量。</a:t>
            </a:r>
          </a:p>
          <a:p/>
        </p:txBody>
      </p:sp>
      <p:sp>
        <p:nvSpPr>
          <p:cNvPr id="4" name="Text Placeholder 3"/>
          <p:cNvSpPr>
            <a:spLocks noGrp="1"/>
          </p:cNvSpPr>
          <p:nvPr>
            <p:ph type="body" idx="3"/>
          </p:nvPr>
        </p:nvSpPr>
        <p:spPr/>
        <p:txBody>
          <a:bodyPr/>
          <a:lstStyle/>
          <a:p>
            <a:r>
              <a:t>5G技术在工业自动化中的应用</a:t>
            </a:r>
          </a:p>
        </p:txBody>
      </p:sp>
      <p:sp>
        <p:nvSpPr>
          <p:cNvPr id="5" name="Content Placeholder 4"/>
          <p:cNvSpPr>
            <a:spLocks noGrp="1"/>
          </p:cNvSpPr>
          <p:nvPr>
            <p:ph sz="half" idx="4"/>
          </p:nvPr>
        </p:nvSpPr>
        <p:spPr/>
        <p:txBody>
          <a:bodyPr/>
          <a:lstStyle/>
          <a:p>
            <a:r>
              <a:t>1.提高生产效率：5G技术可以提供高速、稳定的网络连接，满足工业自动化对数据传输和实时性的要求，提高生产效率。</a:t>
            </a:r>
          </a:p>
          <a:p>
            <a:r>
              <a:t>2.实现远程监控和维护：5G技术可以实现远程监控和维护，降低维修成本和停机时间，提高企业的运营效率。</a:t>
            </a:r>
          </a:p>
          <a:p>
            <a:r>
              <a:t>3.促进工业互联网发展：5G技术可以促进工业互联网的发展，实现设备间的互联互通和数据共享，推动工业自动化向智能化、数字化方向发展。</a:t>
            </a:r>
          </a:p>
        </p:txBody>
      </p:sp>
      <p:sp>
        <p:nvSpPr>
          <p:cNvPr id="6" name="Text Placeholder 5"/>
          <p:cNvSpPr>
            <a:spLocks noGrp="1"/>
          </p:cNvSpPr>
          <p:nvPr>
            <p:ph type="body" idx="1"/>
          </p:nvPr>
        </p:nvSpPr>
        <p:spPr/>
        <p:txBody>
          <a:bodyPr/>
          <a:lstStyle/>
          <a:p>
            <a:r>
              <a:t>多媒体数据分析在工业自动化中的应用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多媒体工业自动化技术原理</a:t>
            </a:r>
          </a:p>
        </p:txBody>
      </p:sp>
      <p:sp>
        <p:nvSpPr>
          <p:cNvPr id="3" name="Subtitle 2"/>
          <p:cNvSpPr>
            <a:spLocks noGrp="1"/>
          </p:cNvSpPr>
          <p:nvPr>
            <p:ph type="subTitle" idx="1"/>
          </p:nvPr>
        </p:nvSpPr>
        <p:spPr/>
        <p:txBody>
          <a:bodyPr/>
          <a:lstStyle/>
          <a:p>
            <a:r>
              <a:t>多媒体工业自动化应用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多媒体工业自动化技术原理</a:t>
            </a:r>
          </a:p>
        </p:txBody>
      </p:sp>
      <p:sp>
        <p:nvSpPr>
          <p:cNvPr id="3" name="Text Placeholder 2"/>
          <p:cNvSpPr>
            <a:spLocks noGrp="1"/>
          </p:cNvSpPr>
          <p:nvPr>
            <p:ph type="body" idx="1"/>
          </p:nvPr>
        </p:nvSpPr>
        <p:spPr/>
        <p:txBody>
          <a:bodyPr/>
          <a:lstStyle/>
          <a:p>
            <a:r>
              <a:t>机器视觉</a:t>
            </a:r>
          </a:p>
        </p:txBody>
      </p:sp>
      <p:sp>
        <p:nvSpPr>
          <p:cNvPr id="4" name="Content Placeholder 3"/>
          <p:cNvSpPr>
            <a:spLocks noGrp="1"/>
          </p:cNvSpPr>
          <p:nvPr>
            <p:ph sz="half" idx="2"/>
          </p:nvPr>
        </p:nvSpPr>
        <p:spPr/>
        <p:txBody>
          <a:bodyPr/>
          <a:lstStyle/>
          <a:p>
            <a:r>
              <a:t>1.机器视觉通过使用摄像头和图像处理技术来检测和识别物体。</a:t>
            </a:r>
          </a:p>
          <a:p>
            <a:r>
              <a:t>2.这种技术可以提高生产效率和准确性，降低人工成本。</a:t>
            </a:r>
          </a:p>
          <a:p>
            <a:r>
              <a:t>3.机器视觉在自动化生产线上的应用包括产品检测、定位和引导等。</a:t>
            </a:r>
          </a:p>
          <a:p/>
        </p:txBody>
      </p:sp>
      <p:sp>
        <p:nvSpPr>
          <p:cNvPr id="5" name="Text Placeholder 4"/>
          <p:cNvSpPr>
            <a:spLocks noGrp="1"/>
          </p:cNvSpPr>
          <p:nvPr>
            <p:ph type="body" idx="3"/>
          </p:nvPr>
        </p:nvSpPr>
        <p:spPr/>
        <p:txBody>
          <a:bodyPr/>
          <a:lstStyle/>
          <a:p>
            <a:r>
              <a:t>机器人技术</a:t>
            </a:r>
          </a:p>
        </p:txBody>
      </p:sp>
      <p:sp>
        <p:nvSpPr>
          <p:cNvPr id="6" name="Content Placeholder 5"/>
          <p:cNvSpPr>
            <a:spLocks noGrp="1"/>
          </p:cNvSpPr>
          <p:nvPr>
            <p:ph sz="half" idx="4"/>
          </p:nvPr>
        </p:nvSpPr>
        <p:spPr/>
        <p:txBody>
          <a:bodyPr/>
          <a:lstStyle/>
          <a:p>
            <a:r>
              <a:t>1.机器人技术利用计算机控制和人工智能技术来实现自动化生产。</a:t>
            </a:r>
          </a:p>
          <a:p>
            <a:r>
              <a:t>2.机器人可以在危险或艰苦的环境下工作，提高生产效率和质量。</a:t>
            </a:r>
          </a:p>
          <a:p>
            <a:r>
              <a:t>3.机器人技术的应用范围广泛，包括焊接、装配、喷涂等。</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多媒体工业自动化技术原理</a:t>
            </a:r>
          </a:p>
        </p:txBody>
      </p:sp>
      <p:sp>
        <p:nvSpPr>
          <p:cNvPr id="3" name="Text Placeholder 2"/>
          <p:cNvSpPr>
            <a:spLocks noGrp="1"/>
          </p:cNvSpPr>
          <p:nvPr>
            <p:ph type="body" idx="1"/>
          </p:nvPr>
        </p:nvSpPr>
        <p:spPr/>
        <p:txBody>
          <a:bodyPr/>
          <a:lstStyle/>
          <a:p>
            <a:r>
              <a:t>自动化控制系统</a:t>
            </a:r>
          </a:p>
        </p:txBody>
      </p:sp>
      <p:sp>
        <p:nvSpPr>
          <p:cNvPr id="4" name="Content Placeholder 3"/>
          <p:cNvSpPr>
            <a:spLocks noGrp="1"/>
          </p:cNvSpPr>
          <p:nvPr>
            <p:ph sz="half" idx="2"/>
          </p:nvPr>
        </p:nvSpPr>
        <p:spPr/>
        <p:txBody>
          <a:bodyPr/>
          <a:lstStyle/>
          <a:p>
            <a:r>
              <a:t>1.自动化控制系统是实现多媒体工业自动化的关键技术之一。</a:t>
            </a:r>
          </a:p>
          <a:p>
            <a:r>
              <a:t>2.它可以通过传感器、执行器和控制器等设备来实现对生产过程的精确控制。</a:t>
            </a:r>
          </a:p>
          <a:p>
            <a:r>
              <a:t>3.自动化控制系统可以提高生产效率、降低能耗和提高产品质量。</a:t>
            </a:r>
          </a:p>
          <a:p/>
        </p:txBody>
      </p:sp>
      <p:sp>
        <p:nvSpPr>
          <p:cNvPr id="5" name="Text Placeholder 4"/>
          <p:cNvSpPr>
            <a:spLocks noGrp="1"/>
          </p:cNvSpPr>
          <p:nvPr>
            <p:ph type="body" idx="3"/>
          </p:nvPr>
        </p:nvSpPr>
        <p:spPr/>
        <p:txBody>
          <a:bodyPr/>
          <a:lstStyle/>
          <a:p>
            <a:r>
              <a:t>物联网技术</a:t>
            </a:r>
          </a:p>
        </p:txBody>
      </p:sp>
      <p:sp>
        <p:nvSpPr>
          <p:cNvPr id="6" name="Content Placeholder 5"/>
          <p:cNvSpPr>
            <a:spLocks noGrp="1"/>
          </p:cNvSpPr>
          <p:nvPr>
            <p:ph sz="half" idx="4"/>
          </p:nvPr>
        </p:nvSpPr>
        <p:spPr/>
        <p:txBody>
          <a:bodyPr/>
          <a:lstStyle/>
          <a:p>
            <a:r>
              <a:t>1.物联网技术可以将生产设备、传感器和执行器等连接起来，实现信息共享和协同工作。</a:t>
            </a:r>
          </a:p>
          <a:p>
            <a:r>
              <a:t>2.物联网技术可以提高生产效率、降低运营成本和提高产品质量。</a:t>
            </a:r>
          </a:p>
          <a:p>
            <a:r>
              <a:t>3.物联网技术的应用范围广泛，包括智能制造、智能物流等。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https://d.book118.com/208120052064006026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多媒体工业自动化简介</vt:lpstr>
      <vt:lpstr> 多媒体工业自动化简介</vt:lpstr>
      <vt:lpstr> 多媒体工业自动化简介</vt:lpstr>
      <vt:lpstr> 工业自动化的发展趋势</vt:lpstr>
      <vt:lpstr> 工业自动化的发展趋势</vt:lpstr>
      <vt:lpstr> 工业自动化的发展趋势</vt:lpstr>
      <vt:lpstr> 多媒体在工业自动化中的应用</vt:lpstr>
      <vt:lpstr> 多媒体在工业自动化中的应用</vt:lpstr>
      <vt:lpstr> 多媒体在工业自动化中的应用</vt:lpstr>
      <vt:lpstr> 多媒体在工业自动化中的应用</vt:lpstr>
      <vt:lpstr> 多媒体工业自动化技术原理</vt:lpstr>
      <vt:lpstr> 多媒体工业自动化技术原理</vt:lpstr>
      <vt:lpstr> 多媒体工业自动化技术原理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2024-09-03T20:04:03.008</cp:lastPrinted>
  <dcterms:created xsi:type="dcterms:W3CDTF">2024-09-03T12:04:03Z</dcterms:created>
  <dcterms:modified xsi:type="dcterms:W3CDTF">2024-09-03T12:04:05Z</dcterms:modified>
</cp:coreProperties>
</file>