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F996-DF0C-4961-928F-933B4AABC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59A4-A047-4149-9442-4B405F4E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88A7E-93C9-4439-9909-D8FC61A1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7659-BD8A-44E2-B958-0C17F8C5F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9C613-EDFB-4EDB-BE01-098A7CF3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57790-1914-41AB-B90D-0F45825FD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F4AE1-9209-4743-8F6D-748B5845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7F71B-DCAC-4EB8-9FF1-97893E5AC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063A0-8B23-4A6F-A3A2-05A3317D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FA343-504D-4B51-94BC-AEE069BF9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834F1-2FA7-4FEA-8FBF-3802AA3E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101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创新旅游产品开发提升景区吸引力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旅游产品开发现状与问题分析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创新旅游产品开发策略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提升景区吸引力的方法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创新旅游产品开发实践案例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当前旅游市场面临激烈的竞争，景区需要不断创新以吸引游客。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游客对旅游产品的需求越来越多样化，传统旅游产品已无法满足所有游客的需求。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技术发展为创新提供可能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随着科技的发展，如大数据、人工智能等新技术为旅游产品开发提供了更多可能性。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通过对旅游市场的深入分析，了解当前市场现状及存在的问题。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分析当前旅游市场现状及问题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阐述创新旅游产品开发对于提升景区吸引力的重要作用。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探讨创新旅游产品开发的重要性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结合案例和市场趋势，提出具体的创新旅游产品开发策略。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提出创新旅游产品开发策略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通过创新旅游产品的开发，推动旅游业的转型升级和可持续发展。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促进旅游业的可持续发展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旅游产品开发现状与问题分析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传统观光型产品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以自然景观、历史文化遗产等为主要吸引物，通过导游讲解、游客自行游览等方式进行。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体验式旅游产品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以游客参与和体验为核心，如农家乐、民宿、手工艺体验等。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主题旅游产品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围绕特定主题或文化进行开发，如影视旅游、红色旅游、体育旅游等。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当前旅游产品开发模式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很多景区仅停留在表面开发，缺乏深度挖掘和文化内涵的提升。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开发深度不够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部分旅游产品服务质量不高，影响游客体验和景区口碑。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缺乏创新和个性化，难以满足游客多样化需求。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对市场需求和游客偏好了解不足，产品开发与市场脱节。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文化内涵受重视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游客对旅游产品的文化内涵和历史背景越来越感兴趣，希望通过旅游了解当地文化。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游客更加关注旅游产品的环保性和可持续性，注重生态旅游和绿色出行。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科技与旅游融合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随着科技的发展，游客对智慧旅游、虚拟现实等新型旅游方式的需求增加。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游客更加注重旅游产品的独特性和个性化，追求与众不同的旅游体验。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创新旅游产品开发策略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通过深入研究当地历史、文化、民俗等，开发具有地域特色的旅游产品，如文化遗址游、民俗体验游等。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挖掘历史文化资源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充分利用当地独特的自然景观资源，开发自然风光游、生态旅游等产品，让游客感受大自然的魅力。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整合自然景观资源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将当地的非物质文化遗产融入旅游产品开发中，如传统手工艺、地方戏曲等，让游客在旅游过程中亲身体验和了解当地文化。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传承非物质文化遗产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深入挖掘地域文化资源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根据景区资源特点和市场需求，确定具有吸引力和竞争力的主题，如亲子游、研学游、体育竞技游等。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围绕主题进行创意策划，设计独具特色的旅游线路和活动，使游客在旅游过程中获得深刻的体验和感受。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通过线上线下相结合的营销推广方式，提高特色主题旅游产品的知名度和美誉度，吸引更多游客前来体验。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打造特色主题旅游产品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借助智能化技术优化旅游服务流程，如智能导览、在线预订、移动支付等，提高游客的便利度和满意度。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运用AR、VR、大数据等先进技术，打造沉浸式、互动式的旅游体验，让游客更加深入地了解和感受景区文化。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通过对游客行为和偏好的数据分析，精准把握市场需求和趋势，为产品创新提供有力支持。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加强科技融合，提升游客体验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https://d.book118.com/208121012030006035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2024-09-13T22:05:21.807</cp:lastPrinted>
  <dcterms:created xsi:type="dcterms:W3CDTF">2024-09-13T14:05:21Z</dcterms:created>
  <dcterms:modified xsi:type="dcterms:W3CDTF">2024-09-13T14:05:23Z</dcterms:modified>
</cp:coreProperties>
</file>