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2A763C-7161-49A1-B131-7A2074DC8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CDE14D-2E6E-43CA-AD8C-0A2C56904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BF5467-4D58-46A5-837E-980F976EA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83F0B0-57D8-43FC-B7E2-6F3DC7DBB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C25CE4-8025-42DC-B938-91002B47E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0C041C-EAFB-474B-B35D-07A9CBB700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07B139-5820-4920-AAB2-D9CC3FD55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AC99C0-0188-45A3-ADC7-F8291FE85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3F8EF0-83D3-4C4D-9356-BE879B211E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B34419-9551-4224-8A67-EB9363C81E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A37189-69F1-45D5-8799-6D9011B1C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12206500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增加员工推销技巧与销售技巧的培训方案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推销技巧基础培训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销售技巧进阶培训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实战模拟与案例分析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团队协作与激励机制设计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同类产品众多，竞争对手实力强劲，市场份额争夺激烈。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客户需求多样化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销售模式变革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928" b="92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客户对产品的需求、购买决策因素及购买行为均呈现多样化趋势。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随着互联网技术的发展，线上销售、社交电商等新模式不断涌现。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当前销售环境分析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部分员工具备一定的推销技巧，但整体水平有待提高。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技巧水平参差不齐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过往培训可能侧重于产品知识或销售流程，对推销技巧的培训不足。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缺乏系统培训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部分员工缺乏与客户沟通、处理异议等方面的实战经验。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实战经验不足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员工推销技巧现状评估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提升员工推销技巧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增强团队合作意识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建立持续学习机制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实现销售业绩提升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培训目标与预期成果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123" r="1312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98" r="16598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5420" r="1542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通过培训使员工掌握有效的推销方法和策略，提高销售成功率。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培养员工间的协作精神，共同应对市场竞争和客户需求变化。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激发员工自我提升意愿，形成不断学习、进步的良好氛围。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通过提高员工推销技巧，最终实现公司整体销售业绩的提升。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推销技巧基础培训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培养员工积极倾听客户需求，理解客户观点，为后续销售打下基础。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042" r="110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训练员工用简洁明了的语言传达产品信息和优势，避免使用过于专业的术语。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表达清晰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125" r="131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教导员工如何与客户建立情感联系，表达对客户问题的理解和关心。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情感共鸣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969" b="496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572" b="657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4802" r="480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客户需求分析与定位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需求挖掘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指导员工通过提问和观察，深入了解客户的实际需求和潜在需求。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需求评估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培训员工如何对客户需求进行客观评估，以便提供合适的产品或解决方案。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教授员工如何根据客户需求提供个性化的产品或服务建议，提高客户满意度。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竞品比较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培训员工如何收集和分析竞品信息，以便在销售过程中突出自身产品优势。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产品特性与优势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确保员工对自己销售的产品有深入了解，包括功能、性能、适用场景等。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市场动态关注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教导员工关注行业动态和市场趋势，以便及时调整销售策略和应对市场变化。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产品知识及竞品分析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销售技巧进阶培训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客户需求洞察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教授员工如何敏锐捕捉客户需求，通过有效沟通和倾听技巧，深入了解客户痛点和期望。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客户关系维护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强化员工的客户关系维护能力，包括定期回访、处理客户投诉、提供个性化服务等，以提升客户满意度和忠诚度。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客户关系建立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培训员工如何有效地建立客户关系，包括初次接触、建立信任和共鸣等技巧，以提高销售机会。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客户关系建立与维护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941" r="1494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合同签订技巧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教授员工如何运用专业技巧顺利签订合同，包括处理客户异议、促成交易等，以确保销售目标的达成。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谈判策略制定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培训员工如何根据不同情境制定有效的谈判策略，包括议价、让步、交换条件等，以实现双赢结果。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合同条款解读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提高员工对合同条款的理解和把握能力，确保合同内容准确无误，避免潜在风险。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谈判策略与合同签订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https://d.book118.com/208122065004006034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2024-09-12T04:41:24.359</cp:lastPrinted>
  <dcterms:created xsi:type="dcterms:W3CDTF">2024-09-11T20:41:24Z</dcterms:created>
  <dcterms:modified xsi:type="dcterms:W3CDTF">2024-09-11T20:41:26Z</dcterms:modified>
</cp:coreProperties>
</file>