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D6332-07E8-4998-B2AD-CBA90248E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C7705-6A7C-4A30-B779-8280C4B7E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19184-F870-464E-9EEF-64F2D8177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48C49-A5A8-48B9-88BE-B276F2D04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0A0DE6-A2E0-4B58-A2E4-8386F61D1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CEF531-8AE1-450B-98B8-B7595FF2C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3811DC-A57C-456A-BA6C-E357356F7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47A9A-E8BA-486D-8A23-C21409ABC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A4163-E571-4D4F-A87E-B6BA966F5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498F2-C8C7-4BBC-8654-9CAE3B753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F7263-7650-4D3C-9EE8-CCF0494A7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2303200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低碳环保介绍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低碳环保概念及意义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低碳生活实践与倡议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企业低碳生产转型策略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政府政策支持与监管措施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社会组织参与和宣传推广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未来挑战与机遇并存局面展望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低碳环保概念及意义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低碳环保定义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指通过减少温室气体排放，降低能源消耗和碳排放强度，实现经济社会发展与环境保护的良性循环。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指采取各种措施保护自然环境和生态系统，防止污染和破坏，维护生态平衡和人类健康。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减缓气候变化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低碳环保是减缓气候变化的重要途径，通过减少温室气体排放，降低大气中二氧化碳等温室气体的浓度，从而减缓全球气候变暖的趋势。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适应气候变化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低碳环保还能帮助人类适应已经发生的气候变化，例如通过改进农业技术、加强水资源管理等措施，降低气候变化对人类社会和自然生态系统的负面影响。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31" r="12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应对气候变化重要性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25" r="126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推动经济转型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低碳环保要求转变传统的高能耗、高排放的经济增长方式，推动绿色、低碳、循环经济的发展，促进经济结构的优化和升级。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低碳环保不仅有利于改善环境质量，还能提高人民的生活质量。例如，清洁能源的使用可以减少空气污染，提高空气质量；绿色建筑和节能技术可以改善居住环境，提高居住舒适度。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低碳环保强调对自然环境和生态系统的保护，通过减少污染、保护生物多样性、恢复生态系统等措施，维护地球生态平衡，为子孙后代留下一个美好的家园。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促进可持续发展作用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低碳生活实践与倡议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节能减排家庭举措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选择能效等级高的家电产品，如节能灯、高效空调、节水洗衣机等，减少能源消耗。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利用智能家居技术实现家庭能源的智能化管理，如智能照明、智能插座等，避免不必要的能源浪费。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按照可回收物、有害垃圾、湿垃圾和干垃圾进行分类，促进资源回收利用和减少环境污染。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节能家电选用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智能家居技术应用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公共交通出行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骑行或步行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电动汽车推广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绿色出行方式选择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短距离出行可选择骑行或步行，既健康环保又减少交通压力。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鼓励使用电动汽车，减少传统燃油车的使用，降低温室气体排放。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优先选择公共交通方式，如地铁、公交等，减少私家车出行，降低交通拥堵和尾气排放。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节约用水用电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养成随手关灯、关水龙头的习惯，避免不必要的浪费。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理性消费与共享经济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根据自身需求理性消费，避免过度购买；同时，积极参与共享经济，如共享单车、共享汽车等，提高资源利用效率。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减少一次性用品使用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减少使用一次性餐具、塑料袋等用品，使用可重复使用的环保产品。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节约资源消费习惯培养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企业低碳生产转型策略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50" b="1255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清洁生产技术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环保设备投入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采用先进的清洁生产技术，减少生产过程中的能源消耗和废弃物排放，提高资源利用效率。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积极推广节能减排技术，降低单位产品能耗和排放，提升企业能源利用效率和环保水平。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加大环保设备投入，完善污染治理设施，确保企业生产过程符合国家及地方环保法规要求。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清洁生产技术应用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加强资源回收利用工作，实现废弃物资源化、减量化处理，降低对自然资源的消耗。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废弃物再利用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3" r="7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产业协同发展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通过技术创新和工艺改进，将废弃物转化为再生资源或高附加值产品，提高资源利用效率。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推动产业上下游协同发展，形成资源共享、废弃物互用的循环产业链，降低整体碳排放。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循环经济模式推广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https://d.book118.com/208123032005006032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2024-09-09T05:54:28.889</cp:lastPrinted>
  <dcterms:created xsi:type="dcterms:W3CDTF">2024-09-08T21:54:28Z</dcterms:created>
  <dcterms:modified xsi:type="dcterms:W3CDTF">2024-09-08T21:54:30Z</dcterms:modified>
</cp:coreProperties>
</file>