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5B5FD-658F-46BA-B8E3-90DC89755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F3486-35B5-479F-B3CC-DA61C53A4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C04C0-FCFE-4CFA-AD46-64317701D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09B57-9DBE-45B3-A9FA-FDA4A6818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EF15D3-2C64-492F-BBED-FDD030471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A5C11A-2122-4AC1-B00E-565F253FF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DF44BF-CA72-4CFE-AC9A-ABCF1E078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2C93E-F546-4498-9701-30374BBC7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AFC33-4F44-41B6-BFF3-FCDA355F0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0D3BC-53E4-48DB-AB82-9EF7BEA1E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AC6B2-0815-4C08-9E8E-C50721902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23071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《雷电知识讲座》ppt课件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雷电的形成与特性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雷电的防范与应对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雷电的观测与预测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雷电的科研与探索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雷电的文学与艺术表现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雷电的形成与特性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当暖湿气流与冷空气交汇时，形成积雨云。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积雨云的形成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电荷的分离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放电的形成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在积雨云中，水滴和冰晶之间摩擦产生正负电荷，形成电场。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当电场强度达到一定程度，负电荷向地面移动，形成先导放电；正电荷向云层移动，形成回击放电。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雷电的形成机制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分为地闪和云闪，地闪对地面上的建筑物和人员有较大威胁。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583" b="14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闪电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伴随闪电产生，声音传播速度较慢，因此先看到闪电后听到雷声。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多个闪电和雷声组成的天气现象，持续时间较长。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雷电的种类与特性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雷电可导致人员触电、雷击伤亡等。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雷电可引起火灾、爆炸等事故，造成财产损失。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雷电产生的电磁场可干扰电子设备和通信信号。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通信干扰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雷电可导致农作物受损、减产等。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农业影响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雷电的危害与影响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雷电的防范与应对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安装在电力系统和信号线路上，用于限制瞬态过电压和泄放浪涌电流。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一种常见的接闪器，通过尖端放电将雷电引入地下，保护建筑物不受雷击。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包括接闪器、引下线和接地装置，用于引导雷电电流安全泄入大地。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在建筑物顶部安装的金属线，用于引导雷电并降低电击风险。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避雷针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防雷装置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避雷线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防雷器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防雷设施与设备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留在室内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避免在雷雨天气外出，尽量留在室内，关闭门窗和电器设备。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避免使用电话和网络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在雷雨天气中，应避免使用固定电话和手机，以及避免上网和发送电子邮件。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切断电源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在雷雨天气中，应拔掉电器设备的电源插头，避免使用带有室外天线的电视或无线电设备。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不要站在高处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避免站在高处或大树下，以及避免使用金属物品，以免成为雷电的目标。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雷雨天气安全须知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97" r="1249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161" r="1816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尽快找到避雷场所，如建筑物、汽车等金属壳体，并关闭门窗和车门。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寻找避雷场所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在雷电天气中，应保持静止，不要奔跑或骑自行车等高风险活动。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不要奔跑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在雷电天气中，应避免接触金属物品，如铁轨、栏杆等，以免成为雷电的目标。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不要接触金属物品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在雷电天气中，应避免使用淋浴和浴缸等金属容器，以免导电。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不要使用淋浴和浴缸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遭遇雷电时的应对措施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雷电的观测与预测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https://d.book118.com/208123071052006025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2024-09-02T00:36:16.360</cp:lastPrinted>
  <dcterms:created xsi:type="dcterms:W3CDTF">2024-09-01T16:36:16Z</dcterms:created>
  <dcterms:modified xsi:type="dcterms:W3CDTF">2024-09-01T16:36:18Z</dcterms:modified>
</cp:coreProperties>
</file>