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79ABB-2C02-4701-BB8F-5A91BFED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5BC6D-A28F-4B91-9EB0-B565397D2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712F4-066F-4277-8FEB-5F024116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3139B-D3C5-4DCB-865B-893E450B4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ADB6F-72C2-4CFF-ACD3-29304F93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D9B08-46F1-4027-B824-6F5D82D9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D991C-41C0-4FA2-BD4D-8389D50DD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3DA81-45AF-4674-A1C0-1B3E0930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D9946-D7F4-42E1-8287-404D25F8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DAA80-20D0-44DA-8D39-58EA65AE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A5DCF-E1E5-4ED6-B0E4-64C56E74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3105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项目运营管理方案中的项目成本预算与成本控制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项目成本预算概述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项目成本构成分析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项目成本预算编制流程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项目成本控制策略与方法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项目成本预算与进度、质量关系处理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项目成本预算调整及变更管理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19" r="26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成本预算是对项目未来成本的预测和计划，是项目决策的重要依据。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准确的成本预算有助于项目团队在项目实施过程中合理分配资源，控制成本，确保项目的经济效益。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成本预算定义与重要性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为项目决策提供经济可行性分析，帮助决策者做出科学决策。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指导项目团队在项目实施过程中合理分配人力、物力、财力等资源。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设定成本基准，为项目实施过程中的成本控制提供依据。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成本预算在项目运营管理中作用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准确性、合理性、可预测性、可调整性。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类比估算法、参数估算法、自下而上估算法等。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成本预算制定原则与方法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项目成本构成分析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包括项目团队成员的工资、奖金、社保等费用。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项目所需原材料、零部件、设备等的购买费用。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如差旅费、交通费、会议费等与项目直接相关的费用。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直接费用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设施与设备折旧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项目使用的办公设施、生产设备等的折旧费用。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管理与支持费用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项目管理、行政、财务等支持部门的费用分摊。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间接费用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如水电费、物业费、通讯费等与项目间接相关的费用。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23" r="266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34" r="354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为应对项目风险而预留的费用，如应急储备金。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若项目需要外部融资，则包括利息、手续费等融资成本。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项目涉及的各类税费、政府规费等。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根据项目具体情况而定，如知识产权费用、外包费用等。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风险成本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融资成本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税费与规费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其他特殊成本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项目成本预算编制流程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整理并分析相似项目的历史成本数据，包括人力、物力、时间等各方面的支出，为新项目成本预算提供参考。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了解当前市场环境下相关资源的价格水平，如原材料、设备租赁、人力成本等，确保成本预算与市场实际情况相符。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收集历史数据与市场调研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估算方法选择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根据项目特点和实际情况，选择合适的估算方法，如类比估算、参数估算、自下而上估算等。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初步成本估算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根据收集的历史数据和市场调研结果，结合项目需求，对项目各项成本进行初步估算。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制定初步成本估算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邀请行业专家或资深项目经理对初步成本估算进行评审，提出改进意见和建议。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根据专家评审意见，对初步成本估算进行调整，确保估算结果更加合理和准确。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调整成本估算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评审与调整成本估算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编制详细成本预算计划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分解成本预算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将项目总成本预算按照时间、任务、资源等维度进行分解，形成详细的成本预算计划。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制定成本控制措施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针对各项成本预算，制定相应的控制措施和风险管理计划，确保项目执行过程中成本不超支。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https://d.book118.com/208123105134006043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2024-09-23T16:30:36.451</cp:lastPrinted>
  <dcterms:created xsi:type="dcterms:W3CDTF">2024-09-23T08:30:36Z</dcterms:created>
  <dcterms:modified xsi:type="dcterms:W3CDTF">2024-09-23T08:30:38Z</dcterms:modified>
</cp:coreProperties>
</file>