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B04D6-6D86-4ECA-B329-C85098250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758BF-BAC7-473E-B52D-0D8669B5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89142-DC7A-4F8F-9566-FD729CD7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46ADD-A0BE-45F9-A607-1550AD80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7C61C-47AE-4F06-892E-8269965A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405FD-B39A-4CA6-8D05-AC350DD0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A0214-A8AC-495C-82AD-39635C4C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6B184-3FD9-4D9B-8082-51E51ED6D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30C31-ABC2-4DEE-8AA9-FBBD9BCA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9D93F-4FB8-440C-BAA5-0001D5F8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96C10-4B44-4B45-B9C7-4D8A916A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3111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提高全面风险管理能力的战略决策框架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战略决策框架构建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监督与持续改进机制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当前，企业面临的风险环境日益复杂多变，包括市场风险、信用风险、操作风险等，需要提高全面风险管理能力以应对挑战。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应对复杂多变的风险环境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通过加强风险管理，企业可以更有效地识别、评估和应对风险，从而保护自身利益，提升核心竞争力。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监管机构对企业风险管理的要求越来越高，企业需要建立完善的风险管理体系以满足监管要求。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满足监管要求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风险管理现状评估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介绍企业当前的风险管理状况，包括风险管理组织架构、流程、制度等方面。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详细阐述企业面临的主要风险类型及其影响程度，以及针对不同风险的识别和评估方法。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提出针对不同风险的具体应对策略和措施，包括风险规避、风险降低、风险转移和风险承担等。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风险管理能力提升计划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制定提升企业全面风险管理能力的具体计划和措施，包括完善风险管理组织架构、优化风险管理流程、加强风险管理制度建设等。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全面风险管理概述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风险通常指不确定性对目标的影响，包括负面影响（损失）和正面影响（机会）。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根据来源和性质，风险可分为市场风险、信用风险、操作风险、流动性风险等。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通过识别、评估和控制风险，降低企业经营的不确定性，确保企业稳健发展。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有效管理风险有助于企业在复杂多变的市场环境中抓住机遇，提升竞争力。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满足监管要求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随着监管政策的不断加强，企业需要建立完善的风险管理体系以满足监管要求。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国际风险管理现状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国际先进企业已建立较为完善的风险管理体系，运用先进的风险管理技术和工具进行风险量化和管理。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国内风险管理现状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国内企业在风险管理方面起步较晚，但近年来随着监管政策的推动和企业自身发展的需要，风险管理意识和能力逐步提升。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国内外风险管理现状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战略决策框架构建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提升组织对各类风险的识别、评估、应对和监控能力。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确保组织在面临不确定性时能够保持稳健运营并实现长期发展目标。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预防为主，综合治理。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全员参与，分级负责。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科学决策，持续改进。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战略决策目标与原则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建立风险识别机制，定期评估潜在风险。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框架结构与核心内容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框架结构与核心内容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框架结构与核心内容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核心内容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构建全面的风险管理流程，包括风险识别、评估、应对、监控和报告等环节。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制定针对不同类型风险的应对策略，如市场风险、信用风险、操作风险等。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加强风险文化建设，提升全员风险管理意识和能力。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领导层的重视与支持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领导层需对全面风险管理给予足够重视，提供必要的资源和支持。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先进的风险管理工具和技术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采用先进的风险管理工具和技术，提高风险管理的效率和准确性。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完善的组织架构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建立专门的风险管理部门，明确各级风险管理职责，形成有效的风险管理组织体系。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持续的风险管理培训和教育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定期开展风险管理培训和教育活动，提升全员风险管理意识和能力。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通过企业内部数据分析、业务流程审查、员工反馈等方式识别潜在风险。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内部风险识别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关注政策法规变化、市场动态、竞争对手情况、自然灾害等外部因素，及时发现并应对风险。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外部风险识别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将潜在风险按照发生概率和影响程度进行分类，形成风险矩阵，便于企业全面了解风险状况。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详细列举企业可能面临的各种风险，包括战略风险、市场风险、财务风险、运营风险等。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以图形化方式展示企业风险分布，帮助决策者快速定位关键风险点。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依靠专家经验、知识和判断力对风险进行评估。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采用匿名方式征求专家意见，经过反复征询、归纳、修改，最后汇总成专家基本一致的看法。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https://d.book118.com/208123111110006037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2024-09-17T15:31:37.439</cp:lastPrinted>
  <dcterms:created xsi:type="dcterms:W3CDTF">2024-09-17T07:31:37Z</dcterms:created>
  <dcterms:modified xsi:type="dcterms:W3CDTF">2024-09-17T07:31:39Z</dcterms:modified>
</cp:coreProperties>
</file>