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39DBB-389B-4405-9AD0-A541BB51B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0203B-DE68-4B0A-AF0B-EFC81E437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AB2DE-5AE2-40CD-A1ED-E1946DA01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611A3-2555-4CEF-8C5F-025BF2DA4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B61EDF-21D7-4D5C-BA9D-02FB40BC4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EC9E6E-6786-46D4-B3E6-0D53E52BD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99CDD1-A338-4D52-8AA0-5E142FC43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A858F-5DAB-48FF-868E-F735A0749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AFEAEF-3B89-4C41-A252-900C7B52F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12A94-8217-457B-9BC5-2D3CB2DE1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46DC0-0F92-4303-9A79-86452331F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23124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驾驭压力和应对挑战的服务业培训计划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压力来源与应对策略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情绪管理与自我调节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时间管理与工作效率提升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客户服务技能提升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随着经济发展，服务业在国民经济中占比逐渐提高，对从业人员素质要求也越来越高。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服务业增长迅速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30" r="1333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服务业市场竞争日益激烈，企业需要提高员工素质以应对市场变化。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客户对服务质量和个性化需求不断提高，需要员工具备更强的应变能力和服务意识。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服务业现状及挑战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通过培训使员工掌握应对压力和挑战的方法和技巧，增强心理韧性。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17" r="14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提高员工心理素质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加强员工服务意识和技能培养，提高客户满意度。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283" r="152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强化团队合作意识，提高团队协作能力，形成积极向上的工作氛围。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包括前台、客服、销售等一线服务人员及管理人员。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服务业从业人员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具备一定的服务意识和沟通能力，愿意积极参与培训。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基本素质要求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参训人员及要求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压力来源与应对策略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服务业工作常常面临多任务处理和高强度的工作压力。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667" r="12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458" r="945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7007" b="700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工作量过大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与客户、同事和上级的沟通可能带来一定的心理压力。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人际关系复杂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快速响应客户需求和紧急任务处理容易导致时间压力。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时间紧迫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识别压力来源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634" b="126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691" b="66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调整心态，积极应对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保持乐观态度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培养积极心态，将挑战视为成长机会。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与同事、朋友或家人分享感受，获得情感支持和建议。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制定工作计划，合理分配时间和精力，避免过度承载压力。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用简洁明了的语言表达自己的观点和需求，避免误解和冲突。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积极倾听他人意见和需求，理解对方立场和情感。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学会控制情绪，保持冷静和理性，以平和的态度解决问题。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417" r="6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4250" r="4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667" r="2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确保每个成员都清楚团队的整体目标，并能为之努力。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鼓励成员间相互信任，尊重彼此的观点和贡献。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营造信任氛围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倡导开放、坦诚的沟通方式，鼓励成员分享想法和意见。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建立开放沟通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建立高效团队文化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运用有效的沟通技巧，如倾听、表达、反馈等，促进团队协作。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解决冲突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学会处理团队中的冲突和分歧，寻求共识和妥协。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根据成员的优势和特长进行合理分工，实现资源的最优配置。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提升团队协作能力技巧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积极倾听他人的观点和意见，理解他人的需求和感受。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清晰、准确地表达自己的想法和意见，避免误解和冲突。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反馈技巧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及时给予他人积极的反馈和建设性的建议，促进团队进步。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学会倾听与表达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情绪管理与自我调节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https://d.book118.com/208123124006006036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2024-09-15T03:29:46.289</cp:lastPrinted>
  <dcterms:created xsi:type="dcterms:W3CDTF">2024-09-14T19:29:46Z</dcterms:created>
  <dcterms:modified xsi:type="dcterms:W3CDTF">2024-09-14T19:29:48Z</dcterms:modified>
</cp:coreProperties>
</file>