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37CC8-0DD9-466E-9F4F-28EB46EC5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C322B-5E35-4974-9554-7053714A6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61747-69C7-45C2-A6EE-7366E04A5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9BB68-A150-4952-B121-4AF9706C5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5EFC12-4ED0-4DC7-83FD-5F49D3578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9BCB37-CBCF-41DC-88DC-2EA7A74BE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FE730B-C617-486E-925E-4873BC008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797E0-F9F3-4798-869D-4CA7A34A5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58391-7BE2-48D7-BDEB-DD8BCDF67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9B75B-2C5C-4969-B5DB-CE9835488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BE7B3-0761-485E-A26D-219E384B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2406106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建筑质量控制与建筑信息模型（BIM）的集成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建筑质量控制概述
 建筑信息模型（BIM）简介
 BIM在建筑质量控制中的应用
 BIM质量控制流程
 BIM质量控制技术
 BIM质量控制案例分析
 BIM与传统质量控制方法的比较
 BIM质量控制的未来展望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建筑质量控制概述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建筑质量控制与建筑信息模型（BIM）的集成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建筑质量控制概述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建筑质量控制概述：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建筑质量控制是指在建筑工程建设过程中，对工程质量进行监督、检查和验收，以确保工程质量符合合同要求和相关标准规范。</a:t>
            </a:r>
          </a:p>
          <a:p>
            <a:r>
              <a:t>2. 建筑质量控制的主要内容包括：工程质量目标的确定、质量保证体系的建立、质量检查与监督、质量验收与评定、质量缺陷的处理等。</a:t>
            </a:r>
          </a:p>
          <a:p>
            <a:r>
              <a:t>3. 建筑质量控制的主要方法和手段包括：质量检测、质量检查、质量验收、质量评定、质量保证体系、质量管理体系等。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建筑工程质量评定标准：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建筑工程质量评定标准是指用于评定建筑工程质量的标准规范，其中包括了对建筑工程质量的总体要求、分项工程质量要求、施工质量验收标准等内容。</a:t>
            </a:r>
          </a:p>
          <a:p>
            <a:r>
              <a:t>2. 建筑工程质量评定标准是建筑工程质量控制的重要依据，也是建筑工程质量验收的重要标准。</a:t>
            </a:r>
          </a:p>
          <a:p>
            <a:r>
              <a:t>3. 建筑工程质量评定标准应根据国家有关法律法规、技术规范和标准，结合工程实际情况编制。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建筑质量控制概述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建筑工程质量检测：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建筑工程质量检测是指通过对建筑工程进行检验，以确定工程质量是否符合合同要求和相关标准规范。</a:t>
            </a:r>
          </a:p>
          <a:p>
            <a:r>
              <a:t>2. 建筑工程质量检测主要包括：材料检测、构件检测、工程检测等。</a:t>
            </a:r>
          </a:p>
          <a:p>
            <a:r>
              <a:t>3. 建筑工程质量检测应由具有资质的检测机构进行，检测结果应真实准确，并出具相应的检测报告。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建筑工程质量检查：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建筑工程质量检查是指通过对建筑工程进行巡视、检查，以发现工程质量问题并及时采取纠正措施。</a:t>
            </a:r>
          </a:p>
          <a:p>
            <a:r>
              <a:t>2. 建筑工程质量检查主要包括：施工过程检查、竣工验收检查、定期检查、专项检查等。</a:t>
            </a:r>
          </a:p>
          <a:p>
            <a:r>
              <a:t>3. 建筑工程质量检查应由业主、监理单位和施工单位共同进行，检查结果应记录在案，并及时处理质量问题。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建筑质量控制概述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建筑工程质量验收：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建筑工程质量验收是指对建筑工程进行竣工验收，以确定工程质量是否符合合同要求和相关标准规范。</a:t>
            </a:r>
          </a:p>
          <a:p>
            <a:r>
              <a:t>2. 建筑工程质量验收主要包括：工程竣工验收、分项工程验收、隐蔽工程验收等。</a:t>
            </a:r>
          </a:p>
          <a:p>
            <a:r>
              <a:t>3. 建筑工程质量验收应由业主、监理单位和施工单位共同进行，验收结果应记录在案，并出具相应的验收证书。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建筑工程质量评定：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建筑工程质量评定是指对建筑工程质量进行综合评定，以确定工程质量等级和质量奖项。</a:t>
            </a:r>
          </a:p>
          <a:p>
            <a:r>
              <a:t>2. 建筑工程质量评定主要包括：工程质量评定、分项工程质量评定、隐蔽工程质量评定等。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建筑信息模型（BIM）简介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建筑质量控制与建筑信息模型（BIM）的集成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建筑信息模型（BIM）简介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建筑信息模型（BIM）概述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建筑信息模型（BIM）是一种数字信息模型，它包含了建筑物及其相关信息，包括建筑物的物理特征、功能空间、建筑材料和结构、设施设备以及施工进度等。</a:t>
            </a:r>
          </a:p>
          <a:p>
            <a:r>
              <a:t>2. BIM技术将建筑物的相关信息集成到一个三维模型中，使得建筑师、工程师和承包商能够在整个建筑生命周期中共享和协作。</a:t>
            </a:r>
          </a:p>
          <a:p>
            <a:r>
              <a:t>3. BIM技术可以帮助建筑师和工程师进行设计、施工和运营管理，并可以提高建筑项目的质量、效率和成本效益。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BIM技术特点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BIM技术是一种参数化建模技术，可以通过改变模型中的参数来快速地更新模型，从而提高了建模效率。</a:t>
            </a:r>
          </a:p>
          <a:p>
            <a:r>
              <a:t>2. BIM技术是一种三维建模技术，可以为建筑师和工程师提供更加直观和逼真的建筑模型，从而有助于建筑师和工程师进行设计和施工。</a:t>
            </a:r>
          </a:p>
          <a:p>
            <a:r>
              <a:t>3. BIM技术是一种协同建模技术，可以支持多名用户同时对同一个模型进行编辑和修改，从而提高了建筑项目协作效率。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建筑信息模型（BIM）简介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BIM技术应用领域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BIM技术在建筑设计领域，可以帮助建筑师进行建筑方案的设计、生成施工图纸、以及进行建筑施工模拟等。</a:t>
            </a:r>
          </a:p>
          <a:p>
            <a:r>
              <a:t>2. BIM技术在建筑工程领域，可以帮助工程师进行工程量的计算、施工进度的安排，以及施工质量的控制等。</a:t>
            </a:r>
          </a:p>
          <a:p>
            <a:r>
              <a:t>3. BIM技术在建筑运维领域，可以帮助物业管理人员进行建筑设施的维护、维修和管理等。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BIM技术发展趋势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BIM技术的发展趋势之一是向移动端应用发展。BIM技术将与移动设备相结合，使建筑师、工程师和承包商能够在移动设备上访问和编辑BIM模型。</a:t>
            </a:r>
          </a:p>
          <a:p>
            <a:r>
              <a:t>2. BIM技术的发展趋势之二是向云计算应用发展。BIM技术将与云计算相结合，使建筑师、工程师和承包商能够在云端访问和存储BIM模型。</a:t>
            </a:r>
          </a:p>
          <a:p>
            <a:r>
              <a:t>3. BIM技术的发展趋势之三是向人工智能应用发展。BIM技术将与人工智能相结合，使BIM模型能够自动生成施工图纸、进行施工模拟和生成施工进度表等。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建筑信息模型（BIM）简介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BIM技术应用中常见的障碍之一是缺乏BIM技术标准。目前，还没有一个统一的BIM技术标准，这导致了不同软件之间的兼容性问题。</a:t>
            </a:r>
          </a:p>
          <a:p>
            <a:r>
              <a:t>2. BIM技术应用中常见的障碍之二是缺乏BIM技术人才。目前，BIM技术人才还比较匮乏，这导致了BIM技术应用推广受阻。</a:t>
            </a:r>
          </a:p>
          <a:p>
            <a:r>
              <a:t>3. BIM技术应用中常见的障碍之三是缺乏BIM技术应用意识。目前，还没有足够多的建筑师、工程师和承包商认识到BIM技术的重要性，这导致了BIM技术应用推广缓慢。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BIM技术应用前景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BIM技术具有广阔的应用前景。BIM技术可以帮助建筑行业提高生产力、效率和质量，并可以减少建筑项目成本。</a:t>
            </a:r>
          </a:p>
          <a:p>
            <a:r>
              <a:t>2. BIM技术将成为建筑行业未来发展的重要技术。BIM技术将成为建筑师、工程师和承包商不可或缺的工具。</a:t>
            </a:r>
          </a:p>
          <a:p>
            <a:r>
              <a:t>3. BIM技术将推动建筑行业转型升级。BIM技术将帮助建筑行业实现数字化转型，并提高建筑行业的竞争力。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BIM技术应用中的常见问题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BIM在建筑质量控制中的应用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建筑质量控制与建筑信息模型（BIM）的集成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BIM在建筑质量控制中的应用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BIM技术在建筑质量控制中的应用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信息共享与沟通：BIM技术能够将建筑项目信息集中在一个平台上，实现各参与方之间的信息共享与沟通。这有助于避免因信息不畅导致的错误和返工。</a:t>
            </a:r>
          </a:p>
          <a:p>
            <a:r>
              <a:t>2. 协同设计与审查：BIM技术支持协同设计和审查，使各专业工程师能够同时在同一模型上进行设计和审查。这有助于发现潜在的设计问题和冲突，并及时进行修改。</a:t>
            </a:r>
          </a:p>
          <a:p>
            <a:r>
              <a:t>3. 施工模拟与优化：BIM技术可以实现施工模拟和优化。通过仿真施工过程，可以发现潜在的施工问题和风险，并制定出最佳施工方案。这有助于提高施工质量和效率。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BIM技术在建筑质量控制中的应用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质量检查与验收：BIM技术可以用于质量检查和验收。通过将施工实际与BIM模型进行比较，可以发现质量问题和缺陷。这有助于及时纠正质量问题，确保建筑质量。</a:t>
            </a:r>
          </a:p>
          <a:p>
            <a:r>
              <a:t>2. 运维管理与维护：BIM技术可以用于建筑物的运维管理与维护。通过BIM模型，可以了解建筑物的详细情况，以便制定合理的运维计划和维护策略。这有助于延长建筑物的使用寿命。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BIM质量控制流程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建筑质量控制与建筑信息模型（BIM）的集成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BIM质量控制流程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BIM质量控制流程：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BIM质量控制的对象和目标：明确BIM质量控制的对象是BIM模型及其相关信息，目标是确保BIM模型满足设计要求、建设要求和使用要求。</a:t>
            </a:r>
          </a:p>
          <a:p>
            <a:r>
              <a:t>2. BIM质量控制的原则：BIM质量控制应遵循科学性、系统性、预防性、全面性、动态性、经济性和责任性的原则。</a:t>
            </a:r>
          </a:p>
          <a:p>
            <a:r>
              <a:t>3. BIM质量控制的重点：BIM质量控制应重点关注BIM模型的准确性、完整性、协调性、有效性和可追溯性。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BIM质量控制方法：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BIM质量检查：BIM质量检查是通过对BIM模型进行审查和验证，发现BIM模型中存在的问题和缺陷。</a:t>
            </a:r>
          </a:p>
          <a:p>
            <a:r>
              <a:t>2. BIM质量评估：BIM质量评估是对BIM模型的质量进行评价，确定BIM模型是否满足相关要求。</a:t>
            </a:r>
          </a:p>
          <a:p>
            <a:r>
              <a:t>3. BIM质量改进：BIM质量改进是指对发现的问题和缺陷进行分析和处理，制定改进措施，以提高BIM模型的质量。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BIM质量控制流程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BIM质量控制软件：BIM质量控制软件是指可以用于BIM质量控制的软件工具，如Navisworks Manage、Revit Insight、Solibri Model Checker等。</a:t>
            </a:r>
          </a:p>
          <a:p>
            <a:r>
              <a:t>2. BIM质量控制平台：BIM质量控制平台是指可以提供BIM质量控制相关服务的平台，如BIM协同平台、BIM云平台等。</a:t>
            </a:r>
          </a:p>
          <a:p>
            <a:r>
              <a:t>3. BIM质量控制标准：BIM质量控制标准是指用于指导和规范BIM质量控制活动的标准，如ISO 19650、GB/T 51271等。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BIM质量控制管理：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BIM质量控制组织：BIM质量控制组织是指负责BIM质量控制活动的组织机构，如BIM质量控制小组、BIM质量控制部门等。</a:t>
            </a:r>
          </a:p>
          <a:p>
            <a:r>
              <a:t>2. BIM质量控制制度：BIM质量控制制度是指对BIM质量控制活动进行规范和管理的制度，如BIM质量控制程序、BIM质量控制工作流程等。</a:t>
            </a:r>
          </a:p>
          <a:p>
            <a:r>
              <a:t>3. BIM质量控制责任：BIM质量控制责任是指BIM质量控制活动的责任分工和落实情况。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BIM质量控制技术：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https://d.book118.com/208124061062006041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建筑质量控制概述</vt:lpstr>
      <vt:lpstr>#. 建筑质量控制概述</vt:lpstr>
      <vt:lpstr>#. 建筑质量控制概述</vt:lpstr>
      <vt:lpstr>#. 建筑质量控制概述</vt:lpstr>
      <vt:lpstr> 建筑信息模型（BIM）简介</vt:lpstr>
      <vt:lpstr> 建筑信息模型（BIM）简介</vt:lpstr>
      <vt:lpstr> 建筑信息模型（BIM）简介</vt:lpstr>
      <vt:lpstr> 建筑信息模型（BIM）简介</vt:lpstr>
      <vt:lpstr> BIM在建筑质量控制中的应用</vt:lpstr>
      <vt:lpstr>#. BIM在建筑质量控制中的应用</vt:lpstr>
      <vt:lpstr> BIM质量控制流程</vt:lpstr>
      <vt:lpstr>#. BIM质量控制流程</vt:lpstr>
      <vt:lpstr>#. BIM质量控制流程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2024-09-20T06:36:55.409</cp:lastPrinted>
  <dcterms:created xsi:type="dcterms:W3CDTF">2024-09-19T22:36:55Z</dcterms:created>
  <dcterms:modified xsi:type="dcterms:W3CDTF">2024-09-19T22:36:57Z</dcterms:modified>
</cp:coreProperties>
</file>