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ED161-104F-4B96-9C9C-8183A42F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3B616-5F87-4E72-96FE-A2932CC3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920CA-B4AE-45F4-9508-47FA3749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53F86-4AA9-4D50-8C2F-76D3582B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679BC-1F7E-40D2-AF37-EA0B48CD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09982-F88B-404F-8128-CB77FD06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C11BE-18B8-449A-8060-398061FB3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C6FAF-1A6D-4E1D-8458-EDBD215D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ECE25-CF01-47D3-BF2E-3B751DEDA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E8462-15FA-4257-849D-A9811531A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7622B-560B-4123-9738-3945C8FB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4137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事故处置方法课件\n## 1.交通事故的基本概念与分类\n### 1.1交通事故的定义及成因分析\n### 1.2交通事故的分类及严重程度评估\n### 1.3交通事故的影响及预防策略\n## 2.交通事故现场处置的基本原则与方法\n### 2.1交通事故现场保护及安全防护措施\n### 2.2交通事故现场勘查与证据收集\n### 2.3交通事故现场处置的流程与技巧\n## 3.交通事故伤员的紧急救治与转运\n### 3.1交通事故伤员的现场急救措施\n### 3.2交通事故伤员的转运原则与方法\n### 3.3交通事故伤员的后送与救治\n## 4.交通事故的责任认定与处理\n### 4.1交通事故责任认定的依据与标准\n### 4.2交通事故责任处理的方式与程序\n### 4.3交通事故赔偿与保险理赔\n## 5.交通事故的预防措施与宣传教育\n### 5.1交通事故的预防措施与交通安全设备\n### 5.2交通事故的宣传教育与培训\n### 5.3交通事故的法律法规与政策支持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交通事故处置方法课件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交通事故的基本概念与分类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根据《中华人民共和国道路交通安全法》规定，交通事故是指车辆在道路上因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，造成人员伤亡、财产损失或环境污染。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车辆相互碰撞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车辆与行人碰撞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车辆与固定物碰撞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交通事故的成因分析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人为原因：驾驶员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操作失误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违反交通规则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疲劳驾驶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自然原因：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恶劣天气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道路状况不佳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交通信号故障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交通事故的定义及成因分析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交通事故的分类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按事故类型分：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车辆相互碰撞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车辆与行人碰撞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车辆与固定物碰撞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按事故责任分：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单方事故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（全责）、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（各负一定责任）、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多方事故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（各负不同程度责任）等。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交通事故的严重程度评估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根据事故造成的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等因素进行评估。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严重程度分为：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特大事故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交通事故的分类及严重程度评估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交通事故的影响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的影响：导致受伤、残疾甚至死亡。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的影响：导致车辆损坏、物品损失。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的影响：引起交通拥堵、延误，影响社会秩序。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交通事故的预防策略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，提高驾驶员的安全意识和驾驶技能。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，加大交通违章的处罚力度。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水平，改善道路状况。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，提高公众的交通安全意识。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交通事故的影响及预防策略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交通事故现场处置的基本原则与方法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交通事故现场保护及安全防护措施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交通事故现场保护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事故现场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范围，禁止无关人员进入。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采取措施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防止事故再次发生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，如设置警示标志、开启应急灯等。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安全防护措施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对事故现场进行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，确定安全距离和防护范围。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，如设置警戒线、锥筒等。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对事故现场进行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，确保道路畅通。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交通事故现场勘查与证据收集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交通事故现场勘查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对事故现场进行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全面勘查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，记录事故发生的经过和现场状况。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对事故车辆进行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，记录车辆损坏部位和程度。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证据收集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收集事故现场的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等证据材料。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提取事故现场的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痕迹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对事故当事人进行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，了解事故发生的经过和原因。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交通事故现场处置的流程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保护事故现场，确保现场安全。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进行现场勘查，收集证据材料。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对事故当事人进行询问，了解事故经过。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评估事故严重程度，启动应急预案。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进行事故处理，出具事故认定书。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交通事故现场处置的技巧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，迅速判断事故现场状况。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，与事故当事人保持良好的关系。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，确保事故处理的公正性和合法性。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交通事故现场处置的流程与技巧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交通事故伤员的紧急救治与转运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现场急救的重要性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减轻伤员的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，降低伤亡率。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为伤员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争取救治时间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，提高救治效果。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现场急救措施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对伤员进行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，判断伤员的生命状况。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对外伤伤员进行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对烧伤、烫伤伤员进行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对骨折伤员进行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简易固定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，避免骨折加重。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交通事故伤员的现场急救措施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https://d.book118.com/208124137023006040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交通事故处置方法课件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2024-09-18T09:09:56.720</cp:lastPrinted>
  <dcterms:created xsi:type="dcterms:W3CDTF">2024-09-18T01:09:56Z</dcterms:created>
  <dcterms:modified xsi:type="dcterms:W3CDTF">2024-09-18T01:09:58Z</dcterms:modified>
</cp:coreProperties>
</file>