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1B84C06-6A6E-4B31-9228-2BE1116F2D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89E85F-27C8-478C-A2D2-6E4E163072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7E72BE5-9287-4DBC-B3D2-222E72A09A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D013DE-C91D-489E-B14E-39C940EF73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8E0704-2D5F-4C35-AB98-E949D116EE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C058C0-10BA-4739-8DE1-252606F1E96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44A90C-48B0-4590-82ED-21CE9285AB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F31D95-703A-4B98-9FE8-F015E19507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85BB3F-D8C2-4CBF-B69A-3484834F46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97879A-BAE3-4E75-9513-079F4B0A51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C61A77-42D6-4A78-A974-899DE09E27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8125025064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硬件加速器设计</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硬件加速器概述
 加速器设计原理
 加速器架构分析
 硬件加速器性能评估
 设计优化技术
 实现与挑战
 应用案例研究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硬件加速器概述</a:t>
            </a:r>
          </a:p>
        </p:txBody>
      </p:sp>
      <p:sp>
        <p:nvSpPr>
          <p:cNvPr id="3" name="Subtitle 2"/>
          <p:cNvSpPr>
            <a:spLocks noGrp="1"/>
          </p:cNvSpPr>
          <p:nvPr>
            <p:ph type="subTitle" idx="1"/>
          </p:nvPr>
        </p:nvSpPr>
        <p:spPr/>
        <p:txBody>
          <a:bodyPr/>
          <a:lstStyle/>
          <a:p>
            <a:r>
              <a:t>硬件加速器设计</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硬件加速器概述</a:t>
            </a:r>
          </a:p>
        </p:txBody>
      </p:sp>
      <p:sp>
        <p:nvSpPr>
          <p:cNvPr id="3" name="Text Placeholder 2"/>
          <p:cNvSpPr>
            <a:spLocks noGrp="1"/>
          </p:cNvSpPr>
          <p:nvPr>
            <p:ph type="body" idx="1"/>
          </p:nvPr>
        </p:nvSpPr>
        <p:spPr/>
        <p:txBody>
          <a:bodyPr/>
          <a:lstStyle/>
          <a:p>
            <a:r>
              <a:t>硬件加速器概述</a:t>
            </a:r>
          </a:p>
        </p:txBody>
      </p:sp>
      <p:sp>
        <p:nvSpPr>
          <p:cNvPr id="4" name="Content Placeholder 3"/>
          <p:cNvSpPr>
            <a:spLocks noGrp="1"/>
          </p:cNvSpPr>
          <p:nvPr>
            <p:ph sz="half" idx="2"/>
          </p:nvPr>
        </p:nvSpPr>
        <p:spPr/>
        <p:txBody>
          <a:bodyPr/>
          <a:lstStyle/>
          <a:p>
            <a:r>
              <a:t>1.硬件加速器的作用：硬件加速器是一种专门设计用于提高特定计算任务性能的设备，可弥补通用处理器在计算性能和效率方面的不足。</a:t>
            </a:r>
          </a:p>
          <a:p>
            <a:r>
              <a:t>2.硬件加速器的种类：常见的硬件加速器包括图形处理器（GPU）、神经网络处理器（NPU）、数字信号处理器（DSP）等，每种加速器针对特定的计算任务进行优化。</a:t>
            </a:r>
          </a:p>
          <a:p>
            <a:r>
              <a:t>3.硬件加速器的发展趋势：随着人工智能、大数据等领域的快速发展，硬件加速器正逐渐成为计算设备的重要组成部分，未来将有更多类型的硬件加速器涌现。</a:t>
            </a:r>
          </a:p>
          <a:p/>
        </p:txBody>
      </p:sp>
      <p:sp>
        <p:nvSpPr>
          <p:cNvPr id="5" name="Text Placeholder 4"/>
          <p:cNvSpPr>
            <a:spLocks noGrp="1"/>
          </p:cNvSpPr>
          <p:nvPr>
            <p:ph type="body" idx="3"/>
          </p:nvPr>
        </p:nvSpPr>
        <p:spPr/>
        <p:txBody>
          <a:bodyPr/>
          <a:lstStyle/>
          <a:p>
            <a:r>
              <a:t>硬件加速器的优势</a:t>
            </a:r>
          </a:p>
        </p:txBody>
      </p:sp>
      <p:sp>
        <p:nvSpPr>
          <p:cNvPr id="6" name="Content Placeholder 5"/>
          <p:cNvSpPr>
            <a:spLocks noGrp="1"/>
          </p:cNvSpPr>
          <p:nvPr>
            <p:ph sz="half" idx="4"/>
          </p:nvPr>
        </p:nvSpPr>
        <p:spPr/>
        <p:txBody>
          <a:bodyPr/>
          <a:lstStyle/>
          <a:p>
            <a:r>
              <a:t>1.性能提升：硬件加速器针对特定计算任务进行优化，可提供数倍甚至数十倍于通用处理器的计算性能。</a:t>
            </a:r>
          </a:p>
          <a:p>
            <a:r>
              <a:t>2.能耗降低：硬件加速器采用专门的硬件设计，相较于通用处理器，在完成相同计算任务时能耗更低。</a:t>
            </a:r>
          </a:p>
          <a:p>
            <a:r>
              <a:t>3.灵活性增强：硬件加速器可与通用处理器协同工作，根据实际需求进行任务分配，提高整体计算效率。</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硬件加速器概述</a:t>
            </a:r>
          </a:p>
        </p:txBody>
      </p:sp>
      <p:sp>
        <p:nvSpPr>
          <p:cNvPr id="3" name="Content Placeholder 2"/>
          <p:cNvSpPr>
            <a:spLocks noGrp="1"/>
          </p:cNvSpPr>
          <p:nvPr>
            <p:ph sz="half" idx="2"/>
          </p:nvPr>
        </p:nvSpPr>
        <p:spPr/>
        <p:txBody>
          <a:bodyPr/>
          <a:lstStyle/>
          <a:p>
            <a:r>
              <a:t>1.人工智能：硬件加速器在人工智能领域有广泛应用，如深度学习、机器学习等算法的训练和推理过程。</a:t>
            </a:r>
          </a:p>
          <a:p>
            <a:r>
              <a:t>2.图形处理：图形处理器（GPU）作为一种常见的硬件加速器，广泛应用于计算机图形处理、游戏等领域。</a:t>
            </a:r>
          </a:p>
          <a:p>
            <a:r>
              <a:t>3.科学计算：在科学计算领域，硬件加速器可用于高性能计算，提高计算效率和准确性。</a:t>
            </a:r>
          </a:p>
          <a:p/>
        </p:txBody>
      </p:sp>
      <p:sp>
        <p:nvSpPr>
          <p:cNvPr id="4" name="Text Placeholder 3"/>
          <p:cNvSpPr>
            <a:spLocks noGrp="1"/>
          </p:cNvSpPr>
          <p:nvPr>
            <p:ph type="body" idx="3"/>
          </p:nvPr>
        </p:nvSpPr>
        <p:spPr/>
        <p:txBody>
          <a:bodyPr/>
          <a:lstStyle/>
          <a:p>
            <a:r>
              <a:t>硬件加速器的挑战</a:t>
            </a:r>
          </a:p>
        </p:txBody>
      </p:sp>
      <p:sp>
        <p:nvSpPr>
          <p:cNvPr id="5" name="Content Placeholder 4"/>
          <p:cNvSpPr>
            <a:spLocks noGrp="1"/>
          </p:cNvSpPr>
          <p:nvPr>
            <p:ph sz="half" idx="4"/>
          </p:nvPr>
        </p:nvSpPr>
        <p:spPr/>
        <p:txBody>
          <a:bodyPr/>
          <a:lstStyle/>
          <a:p>
            <a:r>
              <a:t>1.技术难度：硬件加速器的设计和制造需要高度的技术水平和专业知识，技术难度较高。</a:t>
            </a:r>
          </a:p>
          <a:p>
            <a:r>
              <a:t>2.成本压力：硬件加速器的制造成本较高，可能导致产品价格较高，影响普及和推广。</a:t>
            </a:r>
          </a:p>
          <a:p>
            <a:r>
              <a:t>3.兼容性问题：不同的硬件加速器针对不同的计算任务进行优化，可能存在兼容性问题，需要针对不同应用场景进行适配。</a:t>
            </a:r>
          </a:p>
        </p:txBody>
      </p:sp>
      <p:sp>
        <p:nvSpPr>
          <p:cNvPr id="6" name="Text Placeholder 5"/>
          <p:cNvSpPr>
            <a:spLocks noGrp="1"/>
          </p:cNvSpPr>
          <p:nvPr>
            <p:ph type="body" idx="1"/>
          </p:nvPr>
        </p:nvSpPr>
        <p:spPr/>
        <p:txBody>
          <a:bodyPr/>
          <a:lstStyle/>
          <a:p>
            <a:r>
              <a:t>硬件加速器的应用领域</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加速器设计原理</a:t>
            </a:r>
          </a:p>
        </p:txBody>
      </p:sp>
      <p:sp>
        <p:nvSpPr>
          <p:cNvPr id="3" name="Subtitle 2"/>
          <p:cNvSpPr>
            <a:spLocks noGrp="1"/>
          </p:cNvSpPr>
          <p:nvPr>
            <p:ph type="subTitle" idx="1"/>
          </p:nvPr>
        </p:nvSpPr>
        <p:spPr/>
        <p:txBody>
          <a:bodyPr/>
          <a:lstStyle/>
          <a:p>
            <a:r>
              <a:t>硬件加速器设计</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加速器设计原理</a:t>
            </a:r>
          </a:p>
        </p:txBody>
      </p:sp>
      <p:sp>
        <p:nvSpPr>
          <p:cNvPr id="3" name="Text Placeholder 2"/>
          <p:cNvSpPr>
            <a:spLocks noGrp="1"/>
          </p:cNvSpPr>
          <p:nvPr>
            <p:ph type="body" idx="1"/>
          </p:nvPr>
        </p:nvSpPr>
        <p:spPr/>
        <p:txBody>
          <a:bodyPr/>
          <a:lstStyle/>
          <a:p>
            <a:r>
              <a:t>硬件加速器设计原理</a:t>
            </a:r>
          </a:p>
        </p:txBody>
      </p:sp>
      <p:sp>
        <p:nvSpPr>
          <p:cNvPr id="4" name="Content Placeholder 3"/>
          <p:cNvSpPr>
            <a:spLocks noGrp="1"/>
          </p:cNvSpPr>
          <p:nvPr>
            <p:ph sz="half" idx="2"/>
          </p:nvPr>
        </p:nvSpPr>
        <p:spPr/>
        <p:txBody>
          <a:bodyPr/>
          <a:lstStyle/>
          <a:p>
            <a:r>
              <a:t>1.利用专用硬件提高性能：硬件加速器通过设计专门的硬件逻辑，对特定计算任务进行优化，从而提高计算性能。</a:t>
            </a:r>
          </a:p>
          <a:p>
            <a:r>
              <a:t>2.并行计算：硬件加速器利用并行计算技术，将计算任务分解为多个子任务，并行处理，提高计算效率。</a:t>
            </a:r>
          </a:p>
          <a:p>
            <a:r>
              <a:t>3.节省能源和降低成本：硬件加速器针对特定任务进行优化，相比于通用处理器，能够以更低的能源成本和更高的计算效率完成任务。</a:t>
            </a:r>
          </a:p>
          <a:p/>
        </p:txBody>
      </p:sp>
      <p:sp>
        <p:nvSpPr>
          <p:cNvPr id="5" name="Text Placeholder 4"/>
          <p:cNvSpPr>
            <a:spLocks noGrp="1"/>
          </p:cNvSpPr>
          <p:nvPr>
            <p:ph type="body" idx="3"/>
          </p:nvPr>
        </p:nvSpPr>
        <p:spPr/>
        <p:txBody>
          <a:bodyPr/>
          <a:lstStyle/>
          <a:p>
            <a:r>
              <a:t>硬件加速器架构</a:t>
            </a:r>
          </a:p>
        </p:txBody>
      </p:sp>
      <p:sp>
        <p:nvSpPr>
          <p:cNvPr id="6" name="Content Placeholder 5"/>
          <p:cNvSpPr>
            <a:spLocks noGrp="1"/>
          </p:cNvSpPr>
          <p:nvPr>
            <p:ph sz="half" idx="4"/>
          </p:nvPr>
        </p:nvSpPr>
        <p:spPr/>
        <p:txBody>
          <a:bodyPr/>
          <a:lstStyle/>
          <a:p>
            <a:r>
              <a:t>1.加速器与处理器的接口设计：需要确保数据能够高效地在处理器和加速器之间传输，同时保证两者的协同工作。</a:t>
            </a:r>
          </a:p>
          <a:p>
            <a:r>
              <a:t>2.加速器内部硬件设计：针对特定计算任务，设计优化的硬件逻辑，提高计算性能。</a:t>
            </a:r>
          </a:p>
          <a:p>
            <a:r>
              <a:t>3.加速器的可扩展性：考虑如何根据需求，对加速器进行扩展，以适应更复杂的计算任务。</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加速器设计原理</a:t>
            </a:r>
          </a:p>
        </p:txBody>
      </p:sp>
      <p:sp>
        <p:nvSpPr>
          <p:cNvPr id="3" name="Text Placeholder 2"/>
          <p:cNvSpPr>
            <a:spLocks noGrp="1"/>
          </p:cNvSpPr>
          <p:nvPr>
            <p:ph type="body" idx="1"/>
          </p:nvPr>
        </p:nvSpPr>
        <p:spPr/>
        <p:txBody>
          <a:bodyPr/>
          <a:lstStyle/>
          <a:p>
            <a:r>
              <a:t>硬件加速器应用</a:t>
            </a:r>
          </a:p>
        </p:txBody>
      </p:sp>
      <p:sp>
        <p:nvSpPr>
          <p:cNvPr id="4" name="Content Placeholder 3"/>
          <p:cNvSpPr>
            <a:spLocks noGrp="1"/>
          </p:cNvSpPr>
          <p:nvPr>
            <p:ph sz="half" idx="2"/>
          </p:nvPr>
        </p:nvSpPr>
        <p:spPr/>
        <p:txBody>
          <a:bodyPr/>
          <a:lstStyle/>
          <a:p>
            <a:r>
              <a:t>1.深度学习：硬件加速器在深度学习领域应用广泛，如GPU和TPU等，用于加速神经网络训练和推理。</a:t>
            </a:r>
          </a:p>
          <a:p>
            <a:r>
              <a:t>2.图形处理：图形处理器（GPU）是一种专门用于图形处理的硬件加速器，能够大大提高图形渲染效率。</a:t>
            </a:r>
          </a:p>
          <a:p>
            <a:r>
              <a:t>3.加密和解密：硬件加速器可用于加速加密和解密算法，提高数据处理的安全性。</a:t>
            </a:r>
          </a:p>
          <a:p/>
        </p:txBody>
      </p:sp>
      <p:sp>
        <p:nvSpPr>
          <p:cNvPr id="5" name="Text Placeholder 4"/>
          <p:cNvSpPr>
            <a:spLocks noGrp="1"/>
          </p:cNvSpPr>
          <p:nvPr>
            <p:ph type="body" idx="3"/>
          </p:nvPr>
        </p:nvSpPr>
        <p:spPr/>
        <p:txBody>
          <a:bodyPr/>
          <a:lstStyle/>
          <a:p>
            <a:r>
              <a:t>硬件加速器发展趋势</a:t>
            </a:r>
          </a:p>
        </p:txBody>
      </p:sp>
      <p:sp>
        <p:nvSpPr>
          <p:cNvPr id="6" name="Content Placeholder 5"/>
          <p:cNvSpPr>
            <a:spLocks noGrp="1"/>
          </p:cNvSpPr>
          <p:nvPr>
            <p:ph sz="half" idx="4"/>
          </p:nvPr>
        </p:nvSpPr>
        <p:spPr/>
        <p:txBody>
          <a:bodyPr/>
          <a:lstStyle/>
          <a:p>
            <a:r>
              <a:t>1.更高效的硬件设计：随着技术的不断进步，硬件加速器的设计将更加高效，能够进一步提高计算性能。</a:t>
            </a:r>
          </a:p>
          <a:p>
            <a:r>
              <a:t>2.更广泛的应用领域：硬件加速器的应用领域将不断拓宽，除了深度学习、图形处理等领域，还将应用于更多领域。</a:t>
            </a:r>
          </a:p>
          <a:p>
            <a:r>
              <a:t>3.与软件的协同优化：未来硬件加速器的设计将更加注重与软件的协同优化，提高整个系统的计算效率。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加速器架构分析</a:t>
            </a:r>
          </a:p>
        </p:txBody>
      </p:sp>
      <p:sp>
        <p:nvSpPr>
          <p:cNvPr id="3" name="Subtitle 2"/>
          <p:cNvSpPr>
            <a:spLocks noGrp="1"/>
          </p:cNvSpPr>
          <p:nvPr>
            <p:ph type="subTitle" idx="1"/>
          </p:nvPr>
        </p:nvSpPr>
        <p:spPr/>
        <p:txBody>
          <a:bodyPr/>
          <a:lstStyle/>
          <a:p>
            <a:r>
              <a:t>硬件加速器设计</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加速器架构分析</a:t>
            </a:r>
          </a:p>
        </p:txBody>
      </p:sp>
      <p:sp>
        <p:nvSpPr>
          <p:cNvPr id="3" name="Content Placeholder 2"/>
          <p:cNvSpPr>
            <a:spLocks noGrp="1"/>
          </p:cNvSpPr>
          <p:nvPr>
            <p:ph sz="half" idx="2"/>
          </p:nvPr>
        </p:nvSpPr>
        <p:spPr/>
        <p:txBody>
          <a:bodyPr/>
          <a:lstStyle/>
          <a:p>
            <a:r>
              <a:t>1.加速器架构是用于提升特定计算性能的硬件设计，针对特定的工作负载进行优化。</a:t>
            </a:r>
          </a:p>
          <a:p>
            <a:r>
              <a:t>2.常见的加速器架构包括GPU、TPU、ASIC等，每种架构都有其独特的优势和适用场景。</a:t>
            </a:r>
          </a:p>
          <a:p>
            <a:r>
              <a:t>3.随着AI和大数据的快速发展，加速器架构的设计和优化变得更加重要。</a:t>
            </a:r>
          </a:p>
          <a:p/>
        </p:txBody>
      </p:sp>
      <p:sp>
        <p:nvSpPr>
          <p:cNvPr id="4" name="Text Placeholder 3"/>
          <p:cNvSpPr>
            <a:spLocks noGrp="1"/>
          </p:cNvSpPr>
          <p:nvPr>
            <p:ph type="body" idx="3"/>
          </p:nvPr>
        </p:nvSpPr>
        <p:spPr/>
        <p:txBody>
          <a:bodyPr/>
          <a:lstStyle/>
          <a:p>
            <a:r>
              <a:t>加速器架构分类</a:t>
            </a:r>
          </a:p>
        </p:txBody>
      </p:sp>
      <p:sp>
        <p:nvSpPr>
          <p:cNvPr id="5" name="Content Placeholder 4"/>
          <p:cNvSpPr>
            <a:spLocks noGrp="1"/>
          </p:cNvSpPr>
          <p:nvPr>
            <p:ph sz="half" idx="4"/>
          </p:nvPr>
        </p:nvSpPr>
        <p:spPr/>
        <p:txBody>
          <a:bodyPr/>
          <a:lstStyle/>
          <a:p>
            <a:r>
              <a:t>1.通用加速器：适用于多种计算任务，如GPU，具有高度的可编程性。</a:t>
            </a:r>
          </a:p>
          <a:p>
            <a:r>
              <a:t>2.专用加速器：针对特定的计算任务进行优化，如TPU针对深度学习计算进行优化。</a:t>
            </a:r>
          </a:p>
          <a:p>
            <a:r>
              <a:t>3.可重构加速器：可根据不同的计算任务进行配置，实现一定的灵活性和高效性。</a:t>
            </a:r>
          </a:p>
          <a:p/>
        </p:txBody>
      </p:sp>
      <p:sp>
        <p:nvSpPr>
          <p:cNvPr id="6" name="Text Placeholder 5"/>
          <p:cNvSpPr>
            <a:spLocks noGrp="1"/>
          </p:cNvSpPr>
          <p:nvPr>
            <p:ph type="body" idx="1"/>
          </p:nvPr>
        </p:nvSpPr>
        <p:spPr/>
        <p:txBody>
          <a:bodyPr/>
          <a:lstStyle/>
          <a:p>
            <a:r>
              <a:t>加速器架构概述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加速器架构分析</a:t>
            </a:r>
          </a:p>
        </p:txBody>
      </p:sp>
      <p:sp>
        <p:nvSpPr>
          <p:cNvPr id="3" name="Content Placeholder 2"/>
          <p:cNvSpPr>
            <a:spLocks noGrp="1"/>
          </p:cNvSpPr>
          <p:nvPr>
            <p:ph sz="half" idx="2"/>
          </p:nvPr>
        </p:nvSpPr>
        <p:spPr/>
        <p:txBody>
          <a:bodyPr/>
          <a:lstStyle/>
          <a:p>
            <a:r>
              <a:t>1.工作负载特性：不同的计算任务需要不同类型的加速器架构。</a:t>
            </a:r>
          </a:p>
          <a:p>
            <a:r>
              <a:t>2.硬件资源：加速器的设计需要考虑可用的硬件资源，如存储、带宽等。</a:t>
            </a:r>
          </a:p>
          <a:p>
            <a:r>
              <a:t>3.功耗和散热：加速器的功耗和散热问题也是设计时需要考虑的重要因素。</a:t>
            </a:r>
          </a:p>
          <a:p/>
        </p:txBody>
      </p:sp>
      <p:sp>
        <p:nvSpPr>
          <p:cNvPr id="4" name="Text Placeholder 3"/>
          <p:cNvSpPr>
            <a:spLocks noGrp="1"/>
          </p:cNvSpPr>
          <p:nvPr>
            <p:ph type="body" idx="3"/>
          </p:nvPr>
        </p:nvSpPr>
        <p:spPr/>
        <p:txBody>
          <a:bodyPr/>
          <a:lstStyle/>
          <a:p>
            <a:r>
              <a:t>加速器架构性能评估</a:t>
            </a:r>
          </a:p>
        </p:txBody>
      </p:sp>
      <p:sp>
        <p:nvSpPr>
          <p:cNvPr id="5" name="Content Placeholder 4"/>
          <p:cNvSpPr>
            <a:spLocks noGrp="1"/>
          </p:cNvSpPr>
          <p:nvPr>
            <p:ph sz="half" idx="4"/>
          </p:nvPr>
        </p:nvSpPr>
        <p:spPr/>
        <p:txBody>
          <a:bodyPr/>
          <a:lstStyle/>
          <a:p>
            <a:r>
              <a:t>1.性能指标：包括吞吐量、延迟、能效等。</a:t>
            </a:r>
          </a:p>
          <a:p>
            <a:r>
              <a:t>2.基准测试：使用标准的基准测试来评估加速器的性能。</a:t>
            </a:r>
          </a:p>
          <a:p>
            <a:r>
              <a:t>3.对比分析：与其他加速器或通用处理器进行对比，体现加速器的优势。</a:t>
            </a:r>
          </a:p>
          <a:p/>
        </p:txBody>
      </p:sp>
      <p:sp>
        <p:nvSpPr>
          <p:cNvPr id="6" name="Text Placeholder 5"/>
          <p:cNvSpPr>
            <a:spLocks noGrp="1"/>
          </p:cNvSpPr>
          <p:nvPr>
            <p:ph type="body" idx="1"/>
          </p:nvPr>
        </p:nvSpPr>
        <p:spPr/>
        <p:txBody>
          <a:bodyPr/>
          <a:lstStyle/>
          <a:p>
            <a:r>
              <a:t>加速器架构设计考虑因素</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加速器架构分析</a:t>
            </a:r>
          </a:p>
        </p:txBody>
      </p:sp>
      <p:sp>
        <p:nvSpPr>
          <p:cNvPr id="3" name="Text Placeholder 2"/>
          <p:cNvSpPr>
            <a:spLocks noGrp="1"/>
          </p:cNvSpPr>
          <p:nvPr>
            <p:ph type="body" idx="1"/>
          </p:nvPr>
        </p:nvSpPr>
        <p:spPr/>
        <p:txBody>
          <a:bodyPr/>
          <a:lstStyle/>
          <a:p>
            <a:r>
              <a:t>加速器架构发展趋势</a:t>
            </a:r>
          </a:p>
        </p:txBody>
      </p:sp>
      <p:sp>
        <p:nvSpPr>
          <p:cNvPr id="4" name="Content Placeholder 3"/>
          <p:cNvSpPr>
            <a:spLocks noGrp="1"/>
          </p:cNvSpPr>
          <p:nvPr>
            <p:ph sz="half" idx="2"/>
          </p:nvPr>
        </p:nvSpPr>
        <p:spPr/>
        <p:txBody>
          <a:bodyPr/>
          <a:lstStyle/>
          <a:p>
            <a:r>
              <a:t>1.异构计算：结合多种类型的加速器，实现更高效的计算性能。</a:t>
            </a:r>
          </a:p>
          <a:p>
            <a:r>
              <a:t>2.存算一体：将存储和计算紧密结合，降低数据搬运的开销，提高能效。</a:t>
            </a:r>
          </a:p>
          <a:p>
            <a:r>
              <a:t>3.定制化设计：针对特定的应用场景进行定制化设计，实现最佳的性能和效率。</a:t>
            </a:r>
          </a:p>
          <a:p/>
        </p:txBody>
      </p:sp>
      <p:sp>
        <p:nvSpPr>
          <p:cNvPr id="5" name="Text Placeholder 4"/>
          <p:cNvSpPr>
            <a:spLocks noGrp="1"/>
          </p:cNvSpPr>
          <p:nvPr>
            <p:ph type="body" idx="3"/>
          </p:nvPr>
        </p:nvSpPr>
        <p:spPr/>
        <p:txBody>
          <a:bodyPr/>
          <a:lstStyle/>
          <a:p>
            <a:r>
              <a:t>加速器架构挑战与机遇</a:t>
            </a:r>
          </a:p>
        </p:txBody>
      </p:sp>
      <p:sp>
        <p:nvSpPr>
          <p:cNvPr id="6" name="Content Placeholder 5"/>
          <p:cNvSpPr>
            <a:spLocks noGrp="1"/>
          </p:cNvSpPr>
          <p:nvPr>
            <p:ph sz="half" idx="4"/>
          </p:nvPr>
        </p:nvSpPr>
        <p:spPr/>
        <p:txBody>
          <a:bodyPr/>
          <a:lstStyle/>
          <a:p>
            <a:r>
              <a:t>1.技术挑战：设计和优化加速器架构需要克服许多技术挑战，如硬件复杂性、软件兼容性等。</a:t>
            </a:r>
          </a:p>
          <a:p>
            <a:r>
              <a:t>2.应用机遇：随着AI、大数据等领域的发展，加速器架构的应用前景广阔，可以提高计算性能、降低功耗等。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硬件加速器性能评估</a:t>
            </a:r>
          </a:p>
        </p:txBody>
      </p:sp>
      <p:sp>
        <p:nvSpPr>
          <p:cNvPr id="3" name="Subtitle 2"/>
          <p:cNvSpPr>
            <a:spLocks noGrp="1"/>
          </p:cNvSpPr>
          <p:nvPr>
            <p:ph type="subTitle" idx="1"/>
          </p:nvPr>
        </p:nvSpPr>
        <p:spPr/>
        <p:txBody>
          <a:bodyPr/>
          <a:lstStyle/>
          <a:p>
            <a:r>
              <a:t>硬件加速器设计</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硬件加速器性能评估</a:t>
            </a:r>
          </a:p>
        </p:txBody>
      </p:sp>
      <p:sp>
        <p:nvSpPr>
          <p:cNvPr id="3" name="Text Placeholder 2"/>
          <p:cNvSpPr>
            <a:spLocks noGrp="1"/>
          </p:cNvSpPr>
          <p:nvPr>
            <p:ph type="body" idx="1"/>
          </p:nvPr>
        </p:nvSpPr>
        <p:spPr/>
        <p:txBody>
          <a:bodyPr/>
          <a:lstStyle/>
          <a:p>
            <a:r>
              <a:t>硬件加速器性能评估概述</a:t>
            </a:r>
          </a:p>
        </p:txBody>
      </p:sp>
      <p:sp>
        <p:nvSpPr>
          <p:cNvPr id="4" name="Content Placeholder 3"/>
          <p:cNvSpPr>
            <a:spLocks noGrp="1"/>
          </p:cNvSpPr>
          <p:nvPr>
            <p:ph sz="half" idx="2"/>
          </p:nvPr>
        </p:nvSpPr>
        <p:spPr/>
        <p:txBody>
          <a:bodyPr/>
          <a:lstStyle/>
          <a:p>
            <a:r>
              <a:t>1.硬件加速器性能评估的意义在于衡量加速器对于特定任务的处理能力和效率，为优化设计提供依据。</a:t>
            </a:r>
          </a:p>
          <a:p>
            <a:r>
              <a:t>2.性能评估需要综合考虑多个方面，包括计算速度、功耗、资源利用率等。</a:t>
            </a:r>
          </a:p>
          <a:p/>
        </p:txBody>
      </p:sp>
      <p:sp>
        <p:nvSpPr>
          <p:cNvPr id="5" name="Text Placeholder 4"/>
          <p:cNvSpPr>
            <a:spLocks noGrp="1"/>
          </p:cNvSpPr>
          <p:nvPr>
            <p:ph type="body" idx="3"/>
          </p:nvPr>
        </p:nvSpPr>
        <p:spPr/>
        <p:txBody>
          <a:bodyPr/>
          <a:lstStyle/>
          <a:p>
            <a:r>
              <a:t>计算速度评估</a:t>
            </a:r>
          </a:p>
        </p:txBody>
      </p:sp>
      <p:sp>
        <p:nvSpPr>
          <p:cNvPr id="6" name="Content Placeholder 5"/>
          <p:cNvSpPr>
            <a:spLocks noGrp="1"/>
          </p:cNvSpPr>
          <p:nvPr>
            <p:ph sz="half" idx="4"/>
          </p:nvPr>
        </p:nvSpPr>
        <p:spPr/>
        <p:txBody>
          <a:bodyPr/>
          <a:lstStyle/>
          <a:p>
            <a:r>
              <a:t>1.计算速度是衡量硬件加速器性能的重要指标，通常采用基准测试程序进行评估。</a:t>
            </a:r>
          </a:p>
          <a:p>
            <a:r>
              <a:t>2.评估时需要关注加速器的峰值性能和持续性能，以及在不同任务负载下的表现。</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硬件加速器性能评估</a:t>
            </a:r>
          </a:p>
        </p:txBody>
      </p:sp>
      <p:sp>
        <p:nvSpPr>
          <p:cNvPr id="3" name="Text Placeholder 2"/>
          <p:cNvSpPr>
            <a:spLocks noGrp="1"/>
          </p:cNvSpPr>
          <p:nvPr>
            <p:ph type="body" idx="1"/>
          </p:nvPr>
        </p:nvSpPr>
        <p:spPr/>
        <p:txBody>
          <a:bodyPr/>
          <a:lstStyle/>
          <a:p>
            <a:r>
              <a:t>功耗评估</a:t>
            </a:r>
          </a:p>
        </p:txBody>
      </p:sp>
      <p:sp>
        <p:nvSpPr>
          <p:cNvPr id="4" name="Content Placeholder 3"/>
          <p:cNvSpPr>
            <a:spLocks noGrp="1"/>
          </p:cNvSpPr>
          <p:nvPr>
            <p:ph sz="half" idx="2"/>
          </p:nvPr>
        </p:nvSpPr>
        <p:spPr/>
        <p:txBody>
          <a:bodyPr/>
          <a:lstStyle/>
          <a:p>
            <a:r>
              <a:t>1.功耗是硬件加速器的重要性能指标之一，评估时需要考虑加速器的能耗效率和能源可持续性。</a:t>
            </a:r>
          </a:p>
          <a:p>
            <a:r>
              <a:t>2.可以通过测量加速器在运行不同任务时的功耗，评估其能效表现。</a:t>
            </a:r>
          </a:p>
          <a:p/>
        </p:txBody>
      </p:sp>
      <p:sp>
        <p:nvSpPr>
          <p:cNvPr id="5" name="Text Placeholder 4"/>
          <p:cNvSpPr>
            <a:spLocks noGrp="1"/>
          </p:cNvSpPr>
          <p:nvPr>
            <p:ph type="body" idx="3"/>
          </p:nvPr>
        </p:nvSpPr>
        <p:spPr/>
        <p:txBody>
          <a:bodyPr/>
          <a:lstStyle/>
          <a:p>
            <a:r>
              <a:t>资源利用率评估</a:t>
            </a:r>
          </a:p>
        </p:txBody>
      </p:sp>
      <p:sp>
        <p:nvSpPr>
          <p:cNvPr id="6" name="Content Placeholder 5"/>
          <p:cNvSpPr>
            <a:spLocks noGrp="1"/>
          </p:cNvSpPr>
          <p:nvPr>
            <p:ph sz="half" idx="4"/>
          </p:nvPr>
        </p:nvSpPr>
        <p:spPr/>
        <p:txBody>
          <a:bodyPr/>
          <a:lstStyle/>
          <a:p>
            <a:r>
              <a:t>1.资源利用率评估是衡量硬件加速器性能的有效手段，主要关注加速器对于计算资源、存储资源和带宽资源的利用情况。</a:t>
            </a:r>
          </a:p>
          <a:p>
            <a:r>
              <a:t>2.通过分析加速器的资源利用情况，可以找出瓶颈和优化点，进一步提高加速器性能。</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硬件加速器性能评估</a:t>
            </a:r>
          </a:p>
        </p:txBody>
      </p:sp>
      <p:sp>
        <p:nvSpPr>
          <p:cNvPr id="3" name="Text Placeholder 2"/>
          <p:cNvSpPr>
            <a:spLocks noGrp="1"/>
          </p:cNvSpPr>
          <p:nvPr>
            <p:ph type="body" idx="1"/>
          </p:nvPr>
        </p:nvSpPr>
        <p:spPr/>
        <p:txBody>
          <a:bodyPr/>
          <a:lstStyle/>
          <a:p>
            <a:r>
              <a:t>可扩展性评估</a:t>
            </a:r>
          </a:p>
        </p:txBody>
      </p:sp>
      <p:sp>
        <p:nvSpPr>
          <p:cNvPr id="4" name="Content Placeholder 3"/>
          <p:cNvSpPr>
            <a:spLocks noGrp="1"/>
          </p:cNvSpPr>
          <p:nvPr>
            <p:ph sz="half" idx="2"/>
          </p:nvPr>
        </p:nvSpPr>
        <p:spPr/>
        <p:txBody>
          <a:bodyPr/>
          <a:lstStyle/>
          <a:p>
            <a:r>
              <a:t>1.可扩展性评估是评估硬件加速器性能的重要一环，主要关注加速器在不同规模任务上的表现。</a:t>
            </a:r>
          </a:p>
          <a:p>
            <a:r>
              <a:t>2.评估时需要分析加速器的并行处理能力和负载均衡能力，以及随着任务规模增长的性能变化。</a:t>
            </a:r>
          </a:p>
          <a:p/>
        </p:txBody>
      </p:sp>
      <p:sp>
        <p:nvSpPr>
          <p:cNvPr id="5" name="Text Placeholder 4"/>
          <p:cNvSpPr>
            <a:spLocks noGrp="1"/>
          </p:cNvSpPr>
          <p:nvPr>
            <p:ph type="body" idx="3"/>
          </p:nvPr>
        </p:nvSpPr>
        <p:spPr/>
        <p:txBody>
          <a:bodyPr/>
          <a:lstStyle/>
          <a:p>
            <a:r>
              <a:t>实际应用场景评估</a:t>
            </a:r>
          </a:p>
        </p:txBody>
      </p:sp>
      <p:sp>
        <p:nvSpPr>
          <p:cNvPr id="6" name="Content Placeholder 5"/>
          <p:cNvSpPr>
            <a:spLocks noGrp="1"/>
          </p:cNvSpPr>
          <p:nvPr>
            <p:ph sz="half" idx="4"/>
          </p:nvPr>
        </p:nvSpPr>
        <p:spPr/>
        <p:txBody>
          <a:bodyPr/>
          <a:lstStyle/>
          <a:p>
            <a:r>
              <a:t>1.实际应用场景评估更能反映硬件加速器的真实性能，需要考虑具体应用场景的需求和特点。</a:t>
            </a:r>
          </a:p>
          <a:p>
            <a:r>
              <a:t>2.评估时需要根据应用场景选择合适的评估方法和指标，全面衡量加速器的性能表现。</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https://d.book118.com/208125025064006026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硬件加速器概述</vt:lpstr>
      <vt:lpstr> 硬件加速器概述</vt:lpstr>
      <vt:lpstr> 硬件加速器概述</vt:lpstr>
      <vt:lpstr> 加速器设计原理</vt:lpstr>
      <vt:lpstr> 加速器设计原理</vt:lpstr>
      <vt:lpstr> 加速器设计原理</vt:lpstr>
      <vt:lpstr> 加速器架构分析</vt:lpstr>
      <vt:lpstr> 加速器架构分析</vt:lpstr>
      <vt:lpstr> 加速器架构分析</vt:lpstr>
      <vt:lpstr> 加速器架构分析</vt:lpstr>
      <vt:lpstr> 硬件加速器性能评估</vt:lpstr>
      <vt:lpstr> 硬件加速器性能评估</vt:lpstr>
      <vt:lpstr> 硬件加速器性能评估</vt:lpstr>
      <vt:lpstr> 硬件加速器性能评估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2024-09-03T20:07:15.639</cp:lastPrinted>
  <dcterms:created xsi:type="dcterms:W3CDTF">2024-09-03T12:07:15Z</dcterms:created>
  <dcterms:modified xsi:type="dcterms:W3CDTF">2024-09-03T12:07:17Z</dcterms:modified>
</cp:coreProperties>
</file>