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6B26A-64BF-48B9-8AEB-EB67DAC0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0B43-6EA6-4250-B153-AC0E76040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62C0E-087E-4C04-8762-2980BB16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82AB9-7881-402A-A89E-5DCB19D29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1BAF4-FA0B-46CD-80EE-B8D8230DC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19B6E9-72EF-491B-8486-E0EE5294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A2E2F-05AF-430E-95DF-E6EC9867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76852-85E7-4AAF-8DF9-7D6D60C6B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BFABB-6AD3-400F-89CF-FBA23997A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12F8A-6D3A-422F-A448-F3CD319E1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DF523-92FE-4FA4-A55D-A905DBF7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6020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体外冷沉淀法在胰腺疾病早期诊断中的应用展望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胰腺疾病早期诊断方法概述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体外冷沉淀法实验设计与实施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体外冷沉淀法在胰腺疾病早期诊断中效果评估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体外冷沉淀法在临床应用中的挑战与解决方案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胰腺疾病发病率逐年上升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近年来，随着人们生活方式的改变和环境污染的加剧，胰腺疾病的发病率逐年上升，给人们的健康带来了严重威胁。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早期诊断对治疗及预后至关重要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胰腺疾病早期症状不明显，容易被忽视，而一旦病情恶化，治疗难度和患者死亡率均会显著增加。因此，早期诊断对胰腺疾病的治疗及预后至关重要。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胰腺疾病现状及早期诊断重要性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体外冷沉淀法是一种基于生物物理学原理的实验室诊断技术，通过模拟体内环境，将患者血液或体液中的特定蛋白质进行冷沉淀处理，以检测其含量或结构异常。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原理及操作步骤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该方法利用低温条件下蛋白质溶解度降低的特性，使特定蛋白质从溶液中析出形成沉淀。通过收集和分析沉淀物，可以了解蛋白质的种类、数量及结构信息，从而判断胰腺疾病的类型和严重程度。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体外冷沉淀法简介与原理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提高胰腺疾病早期诊断率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通过体外冷沉淀法对胰腺疾病相关蛋白质进行检测，有望提高胰腺疾病的早期诊断率，为患者争取更多的治疗时间和更好的预后。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完善现有诊断体系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目前胰腺疾病的诊断主要依赖于影像学检查和血清学指标，而体外冷沉淀法作为一种新的实验室诊断技术，可以弥补现有诊断体系的不足，为临床医生提供更加全面、准确的诊断依据。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推动生物医学研究发展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不仅可用于胰腺疾病的诊断，还可应用于其他疾病的生物标志物检测和药物研发等领域。因此，对该方法的研究和应用有助于推动生物医学研究的发展，为更多疾病的诊断和治疗提供新的思路和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胰腺疾病早期诊断方法概述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如超声、CT和MRI等，虽然可以提供胰腺形态和结构信息，但对于早期病变的敏感性有限。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如淀粉酶、脂肪酶等，但缺乏特异性，易受其他因素影响。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组织活检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虽然可以明确病理诊断，但具有创伤性，且取样误差可能影响诊断准确性。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传统诊断方法及局限性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542" r="5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人工智能辅助诊断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结合影像学和液体活检数据，利用人工智能技术提高诊断效率和准确性。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液体活检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通过检测血液、尿液等体液中的生物标志物，实现无创、便捷的早期诊断。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利用高通量测序技术检测胰腺癌相关基因突变，提高诊断准确性。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新型诊断技术发展趋势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体外冷沉淀法在早期诊断中应用前景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高敏感性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体外冷沉淀法能够检测到微量的生物标志物，有望提高早期胰腺疾病的检出率。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易于操作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体外冷沉淀法操作简便，有望在临床实验室广泛应用，为胰腺疾病早期诊断提供有力支持。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通过特异性抗体与目标蛋白的结合，降低假阳性率，提高诊断准确性。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结合其他技术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可与液体活检、基因测序等技术联合应用，进一步提高诊断效能。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体外冷沉淀法实验设计与实施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选择适当的血液样本，如静脉血或动脉血，并确保样本的新鲜度和质量。同时，需要准备冷沉淀试剂、离心管、显微镜等实验器材。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采用体外冷沉淀法，通过特定的实验步骤，如离心、沉淀、染色等，对血液样本进行处理，以获取胰腺疾病相关的生物标志物。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详细记录实验操作步骤，包括样本处理、试剂添加、反应时间等，以确保实验的可重复性和准确性。同时，注意观察实验过程中的现象和变化。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对实验结果进行客观、准确的分析，包括沉淀物的形态、数量、颜色等特征，以及与胰腺疾病相关的生物标志物的检测结果。结合临床资料和统计学方法，对实验结果进行进一步的分析和解释。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实验过程与结果分析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https://d.book118.com/208126020137006034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2024-09-13T13:15:22.691</cp:lastPrinted>
  <dcterms:created xsi:type="dcterms:W3CDTF">2024-09-13T05:15:22Z</dcterms:created>
  <dcterms:modified xsi:type="dcterms:W3CDTF">2024-09-13T05:15:24Z</dcterms:modified>
</cp:coreProperties>
</file>