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7A6FC-577D-40E7-8944-07A5DED2B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E5AE1-2C2B-4104-B685-B064A53E3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39F80-1FF6-4439-A38D-2E4E49E0A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0D71D7-FA51-4FB2-A053-D062F699D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C91C50-0C4E-4F0D-9F17-830698C61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F1E8F5-CD57-422C-9DC7-D1A87DE73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162F37-F10C-4D34-9C8F-1FBB3BC50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C4D81D-1C9F-4FC2-B475-B9FE273B9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9A924B-DD21-49F0-9DB1-101E4DFF6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C58A9-B071-4E73-87FD-6564698E4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5D1218-EF9A-48C5-B719-EAB591B60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12612203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公司危化品安全管理中的移动应用与远程控制系统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移动应用在危化品安全管理中的应用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远程控制系统在危化品安全管理中的应用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移动应用与远程控制系统的整合与应用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系统实施与运维管理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国家和地方政府对危化品安全管理的要求越来越严格，企业需要采取更加有效的管理措施来确保合规。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适应法规要求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随着公司规模的扩大和危化品使用量的增加，传统的管理方式已无法满足需求，需要引入移动应用和远程控制系统来提高管理效率。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提高危化品安全管理效率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危化品事故往往造成重大人员伤亡和财产损失，通过移动应用和远程控制系统可以实时监测和预警，降低事故发生的概率。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降低事故风险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保障员工安全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危化品事故对员工的安全和健康构成严重威胁，有效的安全管理措施是保障员工安全的重要手段。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维护企业利益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危化品事故不仅会造成人员伤亡和财产损失，还会影响企业的声誉和经济效益，加强安全管理有助于维护企业利益。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危化品安全管理是企业社会责任的重要体现，有助于提升企业形象和品牌价值，促进可持续发展。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危化品安全管理的重要性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提高应急响应能力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在发生危化品事故时，移动应用和远程控制系统可以快速定位事故地点、了解事故情况，提高应急响应的准确性和时效性。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通过移动应用和远程控制系统可以实现对危化品资源的优化配置，提高资源利用效率，降低企业运营成本。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实时监控与预警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通过移动应用和远程控制系统可以实时监测危化品的存储、运输和使用情况，及时发现潜在的安全隐患并发出预警。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移动应用与远程控制系统的意义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移动应用在危化品安全管理中的应用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移动应用能够实时获取危化品的存储、运输和使用状态，确保安全管理人员随时掌握现场情况。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通过移动设备对危化品相关数据进行采集，并实时传输至后台管理系统，提高数据处理的效率和准确性。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数据采集与传输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移动应用可根据预设的安全阈值进行自动预警和报警，提醒管理人员及时处理潜在的安全风险。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预警与报警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移动应用可在智能手机、平板电脑等移动设备上使用，方便管理人员随时随地进行危化品安全管理。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移动应用的功能和特点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通过移动设备对仓库内的危化品进行盘点、入库、出库等操作，实现仓储信息的实时更新和监控。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危化品仓储管理系统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利用移动应用对运输过程中的危化品进行实时监控，确保运输安全并随时掌握货物状态。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危化品运输监控系统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安全管理人员可使用移动应用进行现场巡检，记录和处理安全隐患，提高工作效率和准确性。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现场安全巡检系统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危化品安全管理的移动应用实例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移动应用可实现实时监控、数据采集与传输等功能，减少人工操作环节，提高管理效率。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提高管理效率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通过预警与报警功能，移动应用可及时发现并处理潜在的安全风险，降低事故发生的可能性。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降低安全风险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移动应用可在多种移动设备上使用，操作简单便捷，方便管理人员随时随地进行危化品安全管理。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方便易用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移动应用作为信息化建设的重要组成部分，可推动公司危化品安全管理向数字化、智能化方向发展。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促进信息化建设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移动应用在危化品安全管理中的优势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远程控制系统在危化品安全管理中的应用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包括传感器、执行器、通信模块等，用于监测和控制危化品的状态和环境参数。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硬件设备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包括数据采集、处理、分析和控制等功能，实现对危化品的实时监测和远程控制。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建立可靠的通信连接，确保远程控制系统与现场设备之间的数据传输和指令下达。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通信网络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远程控制系统的组成和功能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https://d.book118.com/208126122033006023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2024-08-29T16:07:42.824</cp:lastPrinted>
  <dcterms:created xsi:type="dcterms:W3CDTF">2024-08-29T08:07:42Z</dcterms:created>
  <dcterms:modified xsi:type="dcterms:W3CDTF">2024-08-29T08:07:44Z</dcterms:modified>
</cp:coreProperties>
</file>