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3C351-E685-48B3-AFE7-6D7E8384A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45C0F-79DF-425E-B711-F6E1C947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55588-45BA-4E81-81FE-DE502C0E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C67BD-9645-4CF7-83AD-E9510B07F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9C37F-7659-4ED7-B10C-ADEAA21E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66463-3E3A-493D-B5B8-8C2E337D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A9E56-B677-4303-AA61-E0EF0727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5643C-E8FD-4B43-A001-37C3E265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BBDD6-BB08-4779-94AA-19F95C9D1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E7764-B14F-4984-AACE-09D4ECCD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D1062-C39F-4A06-B328-508D9C0B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7052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类组织架构图全解析\n## 1.企业组织架构图的基本概念与重要性\n### 1.1企业组织架构图的定义与作用\n### 1.2企业组织架构图的设计原则\n### 1.3企业组织架构图的实际应用与影响\n## 2.常见的企业组织架构类型\n### 2.1功能型组织架构图及其优缺点\n### 2.2事业部制组织架构图及其优缺点\n### 2.3矩阵型组织架构图及其优缺点\n## 3.企业组织架构图的设计方法与步骤\n### 3.1明确企业战略与目标\n### 3.2分析企业业务流程与职能\n### 3.3绘制企业组织架构图并实施调整\n## 4.企业组织架构图的优化与变革\n### 4.1企业组织架构图的评估与诊断\n### 4.2企业组织架构图的优化策略与方法\n### 4.3企业组织架构图的变革管理与实施\n## 5.企业组织架构图的实际案例分析\n### 5.1成功企业组织架构图的案例分析\n### 5.2企业组织架构图失败案例分析\n### 5.3企业组织架构图的未来发展趋势与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各类组织架构图全解析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企业组织架构图的基本概念与重要性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企业组织架构图是一个可视化工具</a:t>
                </a:r>
                <a:endParaRPr/>
              </a:p>
            </p:txBody>
          </p:sp>
          <p:sp>
            <p:nvSpPr>
              <p:cNvPr id="1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用于展示企业内部各部门、岗位和人员之间的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关系与层级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帮助员工了解企业的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运作方式</a:t>
                </a:r>
                <a:endParaRPr/>
              </a:p>
            </p:txBody>
          </p:sp>
        </p:grpSp>
        <p:grpSp>
          <p:nvGrpSpPr>
            <p:cNvPr id="17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企业组织架构图具有指导与管理作用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为企业管理者提供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企业组织架构图有助于企业文化建设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认同感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凝聚力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</p:grpSp>
      </p:grpSp>
      <p:pic>
        <p:nvPicPr>
          <p:cNvPr id="18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企业组织架构图的定义与作用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简洁明了原则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组织架构图应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企业内部关系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使员工能够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企业组织结构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高效实用原则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组织架构图应满足企业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实际业务需求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优化资源配置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灵活性原则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组织架构图应具有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可调整性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能够随着企业的发展和市场环境的变化进行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企业组织架构图的设计原则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企业组织架构图在招聘与培训中的应用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帮助招聘者了解企业组织结构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为培训提供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的建议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企业组织架构图在内部沟通中的应用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使员工了解与其他部门和岗位的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减少信息传递误差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企业组织架构图在项目管理中的应用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为项目经理提供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项目成员信息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提高项目执行效率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企业组织架构图的实际应用与影响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常见的企业组织架构类型</a:t>
            </a:r>
            <a:endParaRPr/>
          </a:p>
        </p:txBody>
      </p:sp>
      <p:sp>
        <p:nvSpPr>
          <p:cNvPr id="2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功能型组织架构图的特点</a:t>
                </a:r>
                <a:endParaRPr/>
              </a:p>
            </p:txBody>
          </p:sp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划分部门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部门之间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关系明确</a:t>
                </a:r>
                <a:endParaRPr/>
              </a:p>
            </p:txBody>
          </p:sp>
        </p:grpSp>
        <p:grpSp>
          <p:nvGrpSpPr>
            <p:cNvPr id="2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功能型组织架构图的优点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专业化管理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资源集中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成本控制</a:t>
                </a:r>
                <a:endParaRPr/>
              </a:p>
            </p:txBody>
          </p:sp>
        </p:grpSp>
        <p:grpSp>
          <p:nvGrpSpPr>
            <p:cNvPr id="2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功能型组织架构图的缺点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部门之间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协作较弱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难以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适应市场变化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创新需求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功能型组织架构图及其优缺点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划分事业部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事业部具有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较大自主权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事业部制组织架构图的特点</a:t>
                </a:r>
                <a:endParaRPr/>
              </a:p>
            </p:txBody>
          </p:sp>
        </p:grpSp>
        <p:grpSp>
          <p:nvGrpSpPr>
            <p:cNvPr id="24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分散风险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</p:txBody>
          </p:sp>
          <p:sp>
            <p:nvSpPr>
              <p:cNvPr id="24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事业部制组织架构图的优点</a:t>
                </a:r>
                <a:endParaRPr/>
              </a:p>
            </p:txBody>
          </p:sp>
          <p:sp>
            <p:nvSpPr>
              <p:cNvPr id="24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事业部之间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资源争夺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协调难度加大</a:t>
                </a:r>
                <a:endParaRPr/>
              </a:p>
            </p:txBody>
          </p:sp>
          <p:sp>
            <p:nvSpPr>
              <p:cNvPr id="25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事业部制组织架构图的缺点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事业部制组织架构图及其优缺点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矩阵型组织架构图的特点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事业部制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跨部门协作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资源共享</a:t>
                </a:r>
                <a:endParaRPr/>
              </a:p>
            </p:txBody>
          </p:sp>
          <p:sp>
            <p:nvSpPr>
              <p:cNvPr id="25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矩阵型组织架构图的优点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提高协作效率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实现企业战略目标</a:t>
                </a:r>
                <a:endParaRPr/>
              </a:p>
            </p:txBody>
          </p:sp>
          <p:sp>
            <p:nvSpPr>
              <p:cNvPr id="26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矩阵型组织架构图的缺点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管理复杂性增加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双重汇报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权责不清</a:t>
                </a:r>
                <a:endParaRPr/>
              </a:p>
            </p:txBody>
          </p:sp>
          <p:sp>
            <p:nvSpPr>
              <p:cNvPr id="26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矩阵型组织架构图及其优缺点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企业组织架构图的设计方法与步骤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分析企业使命和愿景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为组织架构图设计提供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指导方向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分析企业市场环境和竞争态势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外部约束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为组织架构图设计提供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依据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明确企业战略与目标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https://d.book118.com/208127052121006037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各类组织架构图全解析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2024-09-17T18:22:40.460</cp:lastPrinted>
  <dcterms:created xsi:type="dcterms:W3CDTF">2024-09-17T10:22:40Z</dcterms:created>
  <dcterms:modified xsi:type="dcterms:W3CDTF">2024-09-17T10:22:42Z</dcterms:modified>
</cp:coreProperties>
</file>