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FD7A4E-6136-4A45-BB20-A50542494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0B30E-6369-474C-8006-E2406D4F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8C24-3A16-4267-A162-A61B7CB7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06EE1-4166-4C1B-A128-4C538780D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8B6C37-E83C-4277-A7FA-7DB94812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E880E-DA00-47D3-BCF3-1BB772149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6EB065-B33D-4A3A-A602-93C2F93EA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F58CD-3485-40B7-865E-BED3A22C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4040F-FDD9-4551-BA06-B88B62C94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B55ED-FBCC-461F-829F-3107C3BB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BB30E-7A4D-481C-BD20-224F09C8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3003605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沟通技巧在客户需求预测中的应用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沟通技巧基础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客户需求预测方法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沟通技巧在客户需求预测中的应用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有效的沟通技巧可以帮助企业更准确地理解客户的需求和期望。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提升信息理解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75" r="1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促进问题解决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良好的沟通有助于建立信任和增强客户满意度，从而提高客户忠诚度。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当出现问题或误解时，沟通技巧有助于及时、有效地解决问题，避免不必要的冲突。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通过预测客户需求，企业可以更有效地分配资源，以满足未来需求。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优化资源分配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73" r="1467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准确的需求预测有助于企业提前做好准备，减少等待时间和浪费，从而提高运营效率。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通过预测市场趋势和客户需求变化，企业可以及时调整战略和业务模式，以保持竞争优势。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客户需求预测的意义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沟通技巧基础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回应和确认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通过回应和确认客户的话语，展示对客户话题的兴趣和理解。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避免打断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尊重客户的发言权，避免过早打断或提出自己的见解。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积极倾听客户的需求和意见，理解客户的真实意图和期望。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166" r="2016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使用简洁明了的语言，确保信息传达的准确性和高效性。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58" b="12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370" b="437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在表达中注入情感元素，与客户建立情感联系，增强互信。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运用肢体语言、面部表情和声音语调等非语言元素，强化表达效果。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针对特定话题或问题，提出具体、明确的问题，获取关键信息。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提出开放式问题，引导客户更详细地表达需求和期望。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逐步深入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通过逐层深入的问题，逐步了解客户的深层次需求和潜在问题。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39" r="43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建设性反馈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针对客户的不合理需求或问题，提供建设性的解决方案和建议，促进双方共识的达成。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在沟通过程中及时给予客户反馈，确保双方理解的一致性和准确性。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积极肯定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对客户的合理需求和意见给予积极肯定，增强客户的参与感和满意度。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反馈技巧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客户需求预测方法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通过设计问卷，收集目标客户的意见和反馈，了解客户需求和期望。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访谈调查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与客户进行面对面或电话访谈，深入了解他们的需求、痛点和期望。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通过观察客户的行为、态度和情感反应，了解他们的真实需求和感受。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利用数据挖掘技术，从海量数据中提取有用的信息和模式，预测客户需求。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运用统计分析方法，对收集的数据进行处理和分析，揭示客户需求的特点和规律。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建立预测模型，对历史数据进行拟合和预测，预测未来客户需求的变化趋势。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技术趋势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关注新技术的发展和应用，预测新技术对客户需求的影响和改变。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关注社会、经济、文化等方面的变化，预测这些变化对客户需求的影响。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关注所在行业的发展趋势和变化，预测客户需求的变化方向和速度。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21479" r="2147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https://d.book118.com/208130036057006030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2024-09-06T21:23:57.250</cp:lastPrinted>
  <dcterms:created xsi:type="dcterms:W3CDTF">2024-09-06T13:23:57Z</dcterms:created>
  <dcterms:modified xsi:type="dcterms:W3CDTF">2024-09-06T13:23:59Z</dcterms:modified>
</cp:coreProperties>
</file>