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58804E-9FFE-4571-ACC3-26EBA3B99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8E9BA-CC3E-410F-9FA9-87AB874D7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22355D-211F-4C75-BB5A-F15C14E8D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B6D204-79E4-425E-8819-127E7CD0F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68FBE9-3265-40DA-95DD-DCB5C09F0B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A8E434-B8AC-4A96-AF91-D388A38290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AAF8CE-D269-4546-9027-52DB38697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CD2C6A-CA2B-46BA-9D1B-F4F5ECD36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C15F45-42A7-4E2F-89C4-EA60D2DD1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535D7-3D09-41C1-87AA-AADE79F29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B5F6F3-E2A4-4841-977E-914DD5403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30055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高一历史部编版必修上册课件第八单元中华民族的抗日战争和人民解放战争单元整合</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抗日战争背景及原因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抗日战争全面爆发及过程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抗日战争中重要事件和人物</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抗日战争胜利意义及影响</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人民解放战争背景及原因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人民解放战争过程及结果</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人民解放战争胜利意义及影响</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抗日战争背景及原因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9399" b="19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712" r="71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九一八事变与局部抗战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九一八事变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1931年9月18日，日本在中国东北发动武装进攻，并迅速占领中国东北大部分地区，标志着中日战争全面爆发。</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局部抗战</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九一八事变后，中国军队在东北、华北等地区进行了艰苦的抵抗，但由于种种原因，未能阻止日军的进攻。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国际反应</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九一八事变引起了国际社会的广泛关注。国联派遣调查团来华调查，并发表报告书，要求日本撤兵。但日本拒绝接受，并退出国联。</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民族危机加深</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华北事变进一步加深了中国的民族危机。中国政府采取了一系列措施，包括加强国防建设、推动抗日救亡运动等，以应对日本的侵略。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华北事变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1935年，日本在华北地区制造了一系列事件，企图将华北从中国分裂出去，引发了中国政府和人民的强烈反对。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一二·九运动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1935年12月9日，北平学生发起抗日救亡运动，呼吁停止内战、一致抗日。这场运动迅速波及全国，推动了抗日民族统一战线的形成。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8958" r="18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华北事变与民族危机加深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西安事变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1936年12月12日，张学良、杨虎城在西安发动兵谏，扣留蒋介石，要求停止内战、联共抗日。这一事件被称为“西安事变”。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和平解决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经过中国共产党和各方面的努力，西安事变得到和平解决。蒋介石被迫接受停止内战、联共抗日的主张。这一事件标志着十年内战基本结束和抗日民族统一战线初步形成。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西安事变的和平解决为抗日民族统一战线的形成奠定了基础，推动了全民族抗战的开展。同时，这一事件也展示了中国共产党在民族危机时刻的担当和智慧。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西安事变及和平解决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抗日战争全面爆发及过程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1937年7月7日，日本在北平附近挑起事端，中国军队奋起抵抗，标志着抗日战争的全面爆发。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七七事变</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七七事变后，中国国民政府发表《自卫抗战声明书》，宣布对日作战，全国进入全面抗战阶段。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全面抗战开始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七七事变与全面抗战开始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333" r="1833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1937年8月至11月，中国军队在上海及周围地区与日本军队展开激战，虽然最终失利，但粉碎了日本“三个月灭亡中国”的狂妄计划。</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淞沪会战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1937年9月至11月，中国军队在山西北部地区对日军进行防御作战，取得平型关大捷等胜利，但最终未能阻止日军进攻。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太原会战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1938年1月至6月，中国军队在以徐州为中心的津浦、陇海铁路地区对日军进行的大规模防御战役，取得了台儿庄大捷等胜利。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徐州会战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正面战场主要战役及结果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敌后战场的建立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随着日军占领区的扩大，中国共产党领导的抗日武装力量深入敌后，建立抗日根据地，开展游击战争。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敌后战场的发展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敌后抗日根据地不断发展壮大，成为抗日战争的主要战场之一。中国共产党领导的抗日武装力量在敌后战场进行了艰苦卓绝的斗争，为抗日战争的胜利作出了重要贡献。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敌后战场建立与发展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抗日战争中重要事件和人物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09" r="17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八路军首次集中较大兵力对日军进行的一次成功的伏击战，打破了日军“不可战胜”的神话，提高了共产党和八路军的威望。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中国军队在正面战场取得的首次重大胜利，沉重打击了日本侵略者的嚣张气焰，极大地鼓舞了全国军民坚持抗战的必胜信心。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平型关大捷与台儿庄战役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台儿庄战役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平型关大捷</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百团大战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抗日战争时期，八路军在华北敌后发动的一次大规模进攻和反“扫荡”的战役，由于参战兵力达105个团，故称“百团大战”。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百团大战的意义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振奋了全国人民的抗战信心，在战略上有力地支撑了国民党正面战场，同时打击了日军的“囚笼政策”，提高了共产党和八路军的威望。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百团大战及其意义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抗日民族统一战线的初步形成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西安事变的和平解决为抗日民族统一战线的建立准备了必要的前提，成为由国内战争走向抗日民族战争的转折点。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708" r="16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抗日民族统一战线的正式建立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1937年9月22日，国民党中央通讯社发表《中共中央为公布国共合作宣言》。23日，蒋介石发表实际承认共产党合法地位的谈话，标志着以国共合作为基础的抗日民族统一战线正式形成。</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抗日民族统一战线的作用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抗日民族统一战线的形成促进了全民族的团结和抗战，为抗日战争的胜利奠定了坚实的基础。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抗日民族统一战线形成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抗日战争胜利意义及影响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https://d.book118.com/208130055130006033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2024-09-11T23:09:50.264</cp:lastPrinted>
  <dcterms:created xsi:type="dcterms:W3CDTF">2024-09-11T15:09:50Z</dcterms:created>
  <dcterms:modified xsi:type="dcterms:W3CDTF">2024-09-11T15:09:52Z</dcterms:modified>
</cp:coreProperties>
</file>