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52CB7F-629B-449E-917D-5333C8A0D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139B50-7E4C-4CD3-AC55-FA1D474CF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309EA1-282B-4B4B-BE6E-E91107183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5D2391-D3E5-439B-8E01-A35CBDB24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D0552D-51B0-45D0-93C2-8E4EFA03B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6434A5-A4F2-4A5B-BE38-9D25F6F7C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0D3778-C5D9-4777-8904-5F619B4A8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DFBF0A-8234-4B31-A955-799251243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BD758C-2BFC-41E1-BB86-FB344756B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4C86B5-4F72-4842-BE31-6E3A694F5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009E8C-8E3A-4736-A4DB-25AC64E25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12/8/2023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12/8/2023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12/8/2023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12/8/2023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13007610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5562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 err="1" smtClean="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高血压患者的健康宣教</a:t>
            </a:r>
            <a:r>
              <a:rPr lang="en-US" altLang="zh-CN" sz="5175" b="1" err="1" smtClean="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PPT</a:t>
            </a:r>
            <a:endParaRPr lang="en-US" sz="5175" b="1">
              <a:solidFill>
                <a:srgbClr val="000000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682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 err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b="1" err="1" smtClean="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b="1" err="1" smtClean="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2025" b="1">
              <a:solidFill>
                <a:srgbClr val="000000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682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altLang="zh-CN" sz="2025" b="1" smtClean="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b="1" smtClean="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b="1" smtClean="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b="1" smtClean="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b="1" smtClean="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2025" b="1">
              <a:solidFill>
                <a:srgbClr val="000000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高血压概述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高血压患者的健康宣教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高血压患者的药物治疗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高血压患者的自我管理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高血压患者的急救措施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高血压概述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正常血压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收缩压＜120mmHg和舒张压＜80mmHg。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理想血压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收缩压＜110mmHg和舒张压＜70mmHg。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高血压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在未使用降压药物的情况下，非同日3次测量血压，收缩压≥140mmHg和（或）舒张压≥90mmHg。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417" r="1341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高血压的定义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194" r="3119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008" r="2800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无明确原因引起的高血压，占高血压患者的90%～95%。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原发性高血压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由于其他疾病（如慢性肾脏病、肾上腺肿瘤等）引起的高血压。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继发性高血压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高血压的分类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包括遗传因素、体重大小、饮食习惯、生活规律、心理状态和药物等。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长期高血压可能导致心脏病、脑血管病、肾脏病、外周血管病等，严重危害患者健康。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高血压的病因与危害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高血压患者的健康宣教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717" r="1371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饮食中过多的盐会使血压升高，建议每天摄入的盐量不超过6克。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减少盐的摄入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钾可以帮助降低血压，建议多吃富含钾的食物，如香蕉、土豆、绿叶蔬菜等。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增加钾的摄入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过度摄入能量会导致体重增加，进而影响血压，建议选择低能量、低脂肪的食物。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控制能量的摄入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这些脂肪会增高血液中的胆固醇，增加心血管疾病的风险，建议选择低脂肪的肉类、乳制品和食用油。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减少饱和脂肪和反式脂肪的摄入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饮食指导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978" r="139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07" r="1690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51" r="315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运动指导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如快走、慢跑、游泳等可以提高心肺功能，降低血压。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如举重、俯卧撑等可以增强肌肉力量，提高新陈代谢。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如瑜伽、太极拳等可以增加关节灵活性，预防受伤。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每周至少进行150分钟的中等强度有氧运动或75分钟的高强度有氧运动。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有氧运动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力量训练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柔韧性训练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规律运动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戒烟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烟草中的尼古丁和焦油会刺激心脏跳动，增加血压，建议高血压患者立即戒烟。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限酒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过量饮酒会使血压升高，建议男性每天饮酒不超过两个标准饮品，女性每天饮酒不超过一个标准饮品。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7786" r="778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戒烟限酒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高血压患者的药物治疗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https://d.book118.com/208130076104006025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2024-09-02T09:55:31.265</cp:lastPrinted>
  <dcterms:created xsi:type="dcterms:W3CDTF">2024-09-02T01:55:31Z</dcterms:created>
  <dcterms:modified xsi:type="dcterms:W3CDTF">2024-09-02T01:55:33Z</dcterms:modified>
</cp:coreProperties>
</file>