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2328A5-CFF7-46C5-9E68-CAE48C109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EC5E87-8328-46E8-89B9-F6C19A20D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7C9764-505E-4420-B9D3-28ED9E6DA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BA2C18-E4B5-4029-96A8-DEB9130EE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A35184-ED02-4D57-BAE0-F52BF59A31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B1380D-1CB2-4A73-8824-5F802DF1C1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DEA6F4-44A1-46C1-B502-201C22E5E3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32D773-9D4D-4D4E-B7A6-EBA4313DE9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64D713-0B05-463E-B55C-33E01118E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9D645-952A-4C0D-9EE7-B12E38B56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2ED09C-8319-4660-AA9F-B1ABBA85C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13103613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客户体验式营销策略案例分析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汇报人：XXX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客户体验式营销策略概述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案例分析：某电商平台的客户体验式营销策略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案例分析：某餐饮企业的客户体验式营销策略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案例分析：某服装品牌的客户体验式营销策略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客户体验式营销策略的总结与展望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促进销售增长</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优质的客户体验能够激发消费者的购买欲望，提高转化率和客户满意度，从而推动销售业绩的提升。</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应对市场竞争</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在激烈的市场竞争中，企业需要借助客户体验式营销来与竞争对手区分开来，吸引并留住目标客户群体。</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提升品牌影响力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通过客户体验式营销，企业可以打造独特的品牌形象，增强消费者对品牌的认知度和好感度。</a:t>
            </a:r>
          </a:p>
        </p:txBody>
      </p:sp>
      <p:pic>
        <p:nvPicPr>
          <p:cNvPr id="8" name="Picture 8"/>
          <p:cNvPicPr>
            <a:picLocks noChangeAspect="1"/>
          </p:cNvPicPr>
          <p:nvPr/>
        </p:nvPicPr>
        <p:blipFill>
          <a:blip r:embed="rId2"/>
          <a:srcRect l="1538" r="1538"/>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通过分析成功的客户体验式营销案例，企业可以学习到有效的策略和方法，为自身的营销活动提供有益的参考。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借鉴成功经验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案例分析可以帮助企业识别并避免在实施客户体验式营销过程中可能遇到的常见问题和错误。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避免常见错误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通过对不同行业和企业的客户体验式营销案例进行分析比较，企业可以激发创新思维，探索出适合自己的独特营销策略。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创新营销策略</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案例分析的意义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客户体验式营销策略概述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客户在与企业互动过程中，对企业所提供的产品、服务及环境等各方面的整体感受和评价。</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优质的客户体验能够提升客户满意度和忠诚度，进而促进口碑传播和增加销售额，是企业获得竞争优势的关键因素。</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客户体验的定义与重要性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客户体验定义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营销策略的演变与趋势</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演变历程</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从以产品为中心的营销策略，到以客户为中心的营销策略，再到如今的以客户体验为中心的营销策略。</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未来营销策略将更加注重个性化、情感化和场景化，以及跨渠道整合和数字化技术的应用。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以客户为中心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注重细节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强调情感连接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跨渠道整合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客户体验式营销策略的核心思想</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深入了解客户需求和期望，从客户角度出发设计和提供产品、服务和环境。</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通过情感化的营销手段，与客户建立深厚的情感联系，增强客户对企业的认同感和归属感。</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关注客户在与企业互动过程中的每一个细节，不断优化和改进以提升客户体验。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将线上线下的各个营销渠道进行有机整合，为客户提供连贯、一致且高效的体验。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案例分析：某电商平台的客户体验式营销策略</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该平台是一家专注于家居用品的电商平台，致力于为消费者提供优质的购物体验。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电商平台概述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市场竞争状况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消费者需求变化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家居用品市场竞争激烈，各大电商平台都在努力提升用户体验以吸引更多消费者。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消费者对家居用品的需求日益多样化，对购物体验的要求也越来越高。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案例背景介绍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719" r="24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客户体验定位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该平台将客户体验定位为“舒适、便捷、个性化”，以满足消费者对家居用品购物的全方位需求。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营销策略制定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围绕客户体验定位，该平台制定了包括优化网站设计、提升物流配送效率、完善售后服务等在内的一系列营销策略。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营销策略实施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通过改进网站设计，提高用户界面的友好性和易用性；优化物流配送系统，缩短配送时间并降低运费；加强售后服务团队建设，提供快速响应和解决问题的服务。</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营销策略制定与实施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营销效果评估与改进</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根据数据分析和客户反馈，对营销策略进行及时调整和优化，例如改进网站设计、优化物流配送策略、提升售后服务质量等，以不断提升客户体验。</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营销策略调整与优化</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通过数据监控和分析工具，实时跟踪和分析网站流量、用户行为、销售数据等指标，以评估营销策略的实施效果。</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数据监控与分析</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建立客户反馈渠道，积极收集和处理客户对购物体验的反馈意见，及时发现和解决问题。</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客户反馈收集与处理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https://d.book118.com/208131036134006045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2024-09-26T14:42:30.534</cp:lastPrinted>
  <dcterms:created xsi:type="dcterms:W3CDTF">2024-09-26T06:42:30Z</dcterms:created>
  <dcterms:modified xsi:type="dcterms:W3CDTF">2024-09-26T06:42:32Z</dcterms:modified>
</cp:coreProperties>
</file>