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EC563-2794-46D0-8738-CF53788AD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2C3C8-74B1-40B9-AB65-805CBE3FE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36763-7C91-4665-97FB-AA73C8268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F3414-A48C-4417-8D0C-116844AFB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54972-368E-490C-B289-45E71E1B3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3137C1-364C-467A-A2A0-59588F58B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F81104-47C8-456A-AF4A-09803DE3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BF851-3029-43FA-9457-B2EC91D4B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48D5B-1819-41A9-93E8-2334AD087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7011F-242B-4EDA-B129-F3B9A2E6B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8871A-737C-47BB-9802-6DD67A663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31070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宝宝为什么要打预防针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预防针的重要性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预防针的种类和作用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预防针的接种时间和注意事项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预防针的接种程序和效果评估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家长在预防针接种过程中的角色和责任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总结：宝宝打预防针的意义和价值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预防针的重要性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90" b="172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预防传染病的发生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疫苗接种是预防传染病最有效的方式之一。通过接种疫苗，宝宝可以获得针对某些传染病的免疫力，从而有效降低感染和传播的风险。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疫苗接种可以预防一些常见的儿童传染病，如麻疹、腮腺炎、风疹、水痘等，这些疾病在儿童中传播迅速，对宝宝的健康和安全造成威胁。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32" r="23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提高宝宝的免疫力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通过接种疫苗，宝宝的免疫系统可以得到锻炼和加强，使其在面对其他病原体时能够更好地发挥防御作用。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疫苗接种可以刺激宝宝的免疫系统，使其产生针对某种病原体的抗体，从而提高宝宝的免疫力。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7111" b="711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疫苗接种是保障宝宝健康和安全的重要措施之一。通过预防传染病的发生，可以减少宝宝因疾病而导致的并发症和死亡的风险。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疫苗接种还可以降低医疗资源的负担，减少家庭和社会的经济负担，为宝宝的成长和发展提供更好的保障。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保障宝宝的健康和安全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预防针的种类和作用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70" r="27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2" r="287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79" r="307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乙肝疫苗是预防乙型肝炎病毒感染的重要手段，通过注射疫苗，使宝宝产生抗体，从而有效避免乙肝病毒的感染。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预防乙型肝炎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对于乙肝易感人群，如母亲为乙肝病毒携带者的新生儿，及时接种乙肝疫苗可以降低感染风险。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乙肝疫苗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卡介苗是预防结核病的重要疫苗，通过注射卡介苗，使宝宝产生对结核杆菌的免疫力，从而有效避免结核病的感染。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及时接种卡介苗可以降低结核病的死亡率，特别是对于儿童和青少年等高风险人群更为重要。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卡介苗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降低死亡率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预防结核病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预防脊髓灰质炎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脊髓灰质炎疫苗是预防脊髓灰质炎病毒感染的重要手段，通过注射疫苗，使宝宝产生抗体，从而有效避免脊髓灰质炎的感染。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对于脊髓灰质炎易感人群，如儿童和青少年等，及时接种脊髓灰质炎疫苗可以降低感染风险。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脊髓灰质炎疫苗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https://d.book118.com/208131070003006025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2024-09-01T10:01:34.509</cp:lastPrinted>
  <dcterms:created xsi:type="dcterms:W3CDTF">2024-09-01T02:01:34Z</dcterms:created>
  <dcterms:modified xsi:type="dcterms:W3CDTF">2024-09-01T02:01:36Z</dcterms:modified>
</cp:coreProperties>
</file>